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1.xml" ContentType="application/vnd.openxmlformats-officedocument.drawingml.chart+xml"/>
  <Override PartName="/ppt/notesSlides/notesSlide7.xml" ContentType="application/vnd.openxmlformats-officedocument.presentationml.notesSlide+xml"/>
  <Override PartName="/ppt/charts/chart2.xml" ContentType="application/vnd.openxmlformats-officedocument.drawingml.chart+xml"/>
  <Override PartName="/ppt/notesSlides/notesSlide8.xml" ContentType="application/vnd.openxmlformats-officedocument.presentationml.notesSlide+xml"/>
  <Override PartName="/ppt/charts/chart3.xml" ContentType="application/vnd.openxmlformats-officedocument.drawingml.chart+xml"/>
  <Override PartName="/ppt/notesSlides/notesSlide9.xml" ContentType="application/vnd.openxmlformats-officedocument.presentationml.notesSlide+xml"/>
  <Override PartName="/ppt/charts/chart4.xml" ContentType="application/vnd.openxmlformats-officedocument.drawingml.chart+xml"/>
  <Override PartName="/ppt/notesSlides/notesSlide10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3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14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notesMasterIdLst>
    <p:notesMasterId r:id="rId28"/>
  </p:notesMasterIdLst>
  <p:sldIdLst>
    <p:sldId id="256" r:id="rId2"/>
    <p:sldId id="257" r:id="rId3"/>
    <p:sldId id="278" r:id="rId4"/>
    <p:sldId id="277" r:id="rId5"/>
    <p:sldId id="288" r:id="rId6"/>
    <p:sldId id="263" r:id="rId7"/>
    <p:sldId id="266" r:id="rId8"/>
    <p:sldId id="267" r:id="rId9"/>
    <p:sldId id="268" r:id="rId10"/>
    <p:sldId id="269" r:id="rId11"/>
    <p:sldId id="270" r:id="rId12"/>
    <p:sldId id="280" r:id="rId13"/>
    <p:sldId id="289" r:id="rId14"/>
    <p:sldId id="291" r:id="rId15"/>
    <p:sldId id="290" r:id="rId16"/>
    <p:sldId id="292" r:id="rId17"/>
    <p:sldId id="272" r:id="rId18"/>
    <p:sldId id="273" r:id="rId19"/>
    <p:sldId id="287" r:id="rId20"/>
    <p:sldId id="283" r:id="rId21"/>
    <p:sldId id="284" r:id="rId22"/>
    <p:sldId id="286" r:id="rId23"/>
    <p:sldId id="293" r:id="rId24"/>
    <p:sldId id="294" r:id="rId25"/>
    <p:sldId id="275" r:id="rId26"/>
    <p:sldId id="274" r:id="rId27"/>
  </p:sldIdLst>
  <p:sldSz cx="9144000" cy="5143500" type="screen16x9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43" d="100"/>
          <a:sy n="143" d="100"/>
        </p:scale>
        <p:origin x="684" y="11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99" d="100"/>
          <a:sy n="99" d="100"/>
        </p:scale>
        <p:origin x="-3560" y="-12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 2</c:v>
                </c:pt>
              </c:strCache>
            </c:strRef>
          </c:tx>
          <c:invertIfNegative val="0"/>
          <c:cat>
            <c:strRef>
              <c:f>Sheet1!$A$2:$A$3</c:f>
              <c:strCache>
                <c:ptCount val="2"/>
                <c:pt idx="0">
                  <c:v>Financial Capital</c:v>
                </c:pt>
                <c:pt idx="1">
                  <c:v>Intellectual Capital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</c:v>
                </c:pt>
                <c:pt idx="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55B-4229-BF8B-13C977DE32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-2113129080"/>
        <c:axId val="2084578408"/>
      </c:barChart>
      <c:catAx>
        <c:axId val="-211312908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2084578408"/>
        <c:crosses val="autoZero"/>
        <c:auto val="1"/>
        <c:lblAlgn val="ctr"/>
        <c:lblOffset val="100"/>
        <c:noMultiLvlLbl val="0"/>
      </c:catAx>
      <c:valAx>
        <c:axId val="2084578408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-211312908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Sheet1!$A$2:$A$4</c:f>
              <c:strCache>
                <c:ptCount val="3"/>
                <c:pt idx="0">
                  <c:v>Financial Capital</c:v>
                </c:pt>
                <c:pt idx="1">
                  <c:v>Intellectual Capital</c:v>
                </c:pt>
                <c:pt idx="2">
                  <c:v>Physical Capital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</c:v>
                </c:pt>
                <c:pt idx="1">
                  <c:v>10</c:v>
                </c:pt>
                <c:pt idx="2">
                  <c:v>100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651-4279-9007-F23AFBF143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87404936"/>
        <c:axId val="-2113292280"/>
      </c:barChart>
      <c:catAx>
        <c:axId val="208740493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113292280"/>
        <c:crosses val="autoZero"/>
        <c:auto val="1"/>
        <c:lblAlgn val="ctr"/>
        <c:lblOffset val="100"/>
        <c:noMultiLvlLbl val="0"/>
      </c:catAx>
      <c:valAx>
        <c:axId val="-211329228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8740493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4"/>
                <c:pt idx="0">
                  <c:v>Financial Capital</c:v>
                </c:pt>
                <c:pt idx="1">
                  <c:v>Intellectual Capital</c:v>
                </c:pt>
                <c:pt idx="2">
                  <c:v>Physical Capital</c:v>
                </c:pt>
                <c:pt idx="3">
                  <c:v>Relational Capital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</c:v>
                </c:pt>
                <c:pt idx="1">
                  <c:v>10</c:v>
                </c:pt>
                <c:pt idx="2">
                  <c:v>100</c:v>
                </c:pt>
                <c:pt idx="3">
                  <c:v>1000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2E-46E1-BE82-3C8599245A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87634424"/>
        <c:axId val="-2147269816"/>
      </c:barChart>
      <c:catAx>
        <c:axId val="208763442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147269816"/>
        <c:crosses val="autoZero"/>
        <c:auto val="1"/>
        <c:lblAlgn val="ctr"/>
        <c:lblOffset val="100"/>
        <c:noMultiLvlLbl val="0"/>
      </c:catAx>
      <c:valAx>
        <c:axId val="-21472698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8763442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invertIfNegative val="0"/>
          <c:cat>
            <c:strRef>
              <c:f>Sheet1!$A$2:$A$6</c:f>
              <c:strCache>
                <c:ptCount val="5"/>
                <c:pt idx="0">
                  <c:v>Financial Capital</c:v>
                </c:pt>
                <c:pt idx="1">
                  <c:v>Intellectual Capital</c:v>
                </c:pt>
                <c:pt idx="2">
                  <c:v>Physical Capital</c:v>
                </c:pt>
                <c:pt idx="3">
                  <c:v>Relational Capital</c:v>
                </c:pt>
                <c:pt idx="4">
                  <c:v>Character Capital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</c:v>
                </c:pt>
                <c:pt idx="1">
                  <c:v>10</c:v>
                </c:pt>
                <c:pt idx="2">
                  <c:v>100</c:v>
                </c:pt>
                <c:pt idx="3">
                  <c:v>1000</c:v>
                </c:pt>
                <c:pt idx="4">
                  <c:v>10000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7B3-4C4A-B40B-174DD6B8DBF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18402616"/>
        <c:axId val="-2142607416"/>
      </c:barChart>
      <c:catAx>
        <c:axId val="2118402616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-2142607416"/>
        <c:crosses val="autoZero"/>
        <c:auto val="1"/>
        <c:lblAlgn val="ctr"/>
        <c:lblOffset val="100"/>
        <c:noMultiLvlLbl val="0"/>
      </c:catAx>
      <c:valAx>
        <c:axId val="-214260741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1184026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960556E-56E8-164F-9EF5-C537F151B65D}" type="doc">
      <dgm:prSet loTypeId="urn:microsoft.com/office/officeart/2005/8/layout/matrix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F21241C-7121-9A4B-ABA5-6B023AC0C9CE}">
      <dgm:prSet phldrT="[Text]" custT="1"/>
      <dgm:spPr/>
      <dgm:t>
        <a:bodyPr/>
        <a:lstStyle/>
        <a:p>
          <a:endParaRPr lang="en-US" sz="2400" dirty="0">
            <a:solidFill>
              <a:srgbClr val="0D0D0D"/>
            </a:solidFill>
          </a:endParaRPr>
        </a:p>
      </dgm:t>
    </dgm:pt>
    <dgm:pt modelId="{8534DE56-D299-F84F-894B-3B9C05315A42}" type="parTrans" cxnId="{1711D6A9-F400-0449-8A9A-48620FA2F88D}">
      <dgm:prSet/>
      <dgm:spPr/>
      <dgm:t>
        <a:bodyPr/>
        <a:lstStyle/>
        <a:p>
          <a:endParaRPr lang="en-US"/>
        </a:p>
      </dgm:t>
    </dgm:pt>
    <dgm:pt modelId="{630BEB75-71CB-3E4E-B416-B909094C5896}" type="sibTrans" cxnId="{1711D6A9-F400-0449-8A9A-48620FA2F88D}">
      <dgm:prSet/>
      <dgm:spPr/>
      <dgm:t>
        <a:bodyPr/>
        <a:lstStyle/>
        <a:p>
          <a:endParaRPr lang="en-US"/>
        </a:p>
      </dgm:t>
    </dgm:pt>
    <dgm:pt modelId="{2D760260-B918-EA48-A398-CCD1E6CAC0FE}" type="pres">
      <dgm:prSet presAssocID="{F960556E-56E8-164F-9EF5-C537F151B65D}" presName="matrix" presStyleCnt="0">
        <dgm:presLayoutVars>
          <dgm:chMax val="1"/>
          <dgm:dir/>
          <dgm:resizeHandles val="exact"/>
        </dgm:presLayoutVars>
      </dgm:prSet>
      <dgm:spPr/>
    </dgm:pt>
    <dgm:pt modelId="{E4F66A80-35AA-AD43-AB13-F1A0CD56EEB1}" type="pres">
      <dgm:prSet presAssocID="{F960556E-56E8-164F-9EF5-C537F151B65D}" presName="axisShape" presStyleLbl="bgShp" presStyleIdx="0" presStyleCnt="1"/>
      <dgm:spPr/>
    </dgm:pt>
    <dgm:pt modelId="{AAC3D1A7-B1A4-2D4C-ADCB-58CBA7F3B1F5}" type="pres">
      <dgm:prSet presAssocID="{F960556E-56E8-164F-9EF5-C537F151B65D}" presName="rect1" presStyleLbl="node1" presStyleIdx="0" presStyleCnt="4" custScaleX="122249" custLinFactNeighborX="-11349">
        <dgm:presLayoutVars>
          <dgm:chMax val="0"/>
          <dgm:chPref val="0"/>
          <dgm:bulletEnabled val="1"/>
        </dgm:presLayoutVars>
      </dgm:prSet>
      <dgm:spPr/>
    </dgm:pt>
    <dgm:pt modelId="{C0EA3ED4-1867-FC4D-8594-ECCAEB886C68}" type="pres">
      <dgm:prSet presAssocID="{F960556E-56E8-164F-9EF5-C537F151B65D}" presName="rect2" presStyleLbl="node1" presStyleIdx="1" presStyleCnt="4" custScaleX="123431" custLinFactNeighborX="12512">
        <dgm:presLayoutVars>
          <dgm:chMax val="0"/>
          <dgm:chPref val="0"/>
          <dgm:bulletEnabled val="1"/>
        </dgm:presLayoutVars>
      </dgm:prSet>
      <dgm:spPr/>
    </dgm:pt>
    <dgm:pt modelId="{1C825C2D-BD78-FA4D-AE51-1931B5220F7D}" type="pres">
      <dgm:prSet presAssocID="{F960556E-56E8-164F-9EF5-C537F151B65D}" presName="rect3" presStyleLbl="node1" presStyleIdx="2" presStyleCnt="4" custScaleX="127165" custLinFactNeighborX="-12683">
        <dgm:presLayoutVars>
          <dgm:chMax val="0"/>
          <dgm:chPref val="0"/>
          <dgm:bulletEnabled val="1"/>
        </dgm:presLayoutVars>
      </dgm:prSet>
      <dgm:spPr/>
    </dgm:pt>
    <dgm:pt modelId="{1116639F-98CD-6A4F-B158-896274D75189}" type="pres">
      <dgm:prSet presAssocID="{F960556E-56E8-164F-9EF5-C537F151B65D}" presName="rect4" presStyleLbl="node1" presStyleIdx="3" presStyleCnt="4" custScaleX="126230" custLinFactNeighborX="14018" custLinFactNeighborY="0">
        <dgm:presLayoutVars>
          <dgm:chMax val="0"/>
          <dgm:chPref val="0"/>
          <dgm:bulletEnabled val="1"/>
        </dgm:presLayoutVars>
      </dgm:prSet>
      <dgm:spPr/>
    </dgm:pt>
  </dgm:ptLst>
  <dgm:cxnLst>
    <dgm:cxn modelId="{2CBE9718-D4F6-9449-B9E1-A00EE13B69CA}" type="presOf" srcId="{F960556E-56E8-164F-9EF5-C537F151B65D}" destId="{2D760260-B918-EA48-A398-CCD1E6CAC0FE}" srcOrd="0" destOrd="0" presId="urn:microsoft.com/office/officeart/2005/8/layout/matrix2"/>
    <dgm:cxn modelId="{1711D6A9-F400-0449-8A9A-48620FA2F88D}" srcId="{F960556E-56E8-164F-9EF5-C537F151B65D}" destId="{FF21241C-7121-9A4B-ABA5-6B023AC0C9CE}" srcOrd="0" destOrd="0" parTransId="{8534DE56-D299-F84F-894B-3B9C05315A42}" sibTransId="{630BEB75-71CB-3E4E-B416-B909094C5896}"/>
    <dgm:cxn modelId="{03ABC8C9-DFCB-7445-B822-C5295480DA9C}" type="presOf" srcId="{FF21241C-7121-9A4B-ABA5-6B023AC0C9CE}" destId="{AAC3D1A7-B1A4-2D4C-ADCB-58CBA7F3B1F5}" srcOrd="0" destOrd="0" presId="urn:microsoft.com/office/officeart/2005/8/layout/matrix2"/>
    <dgm:cxn modelId="{907DFCB6-11C1-6140-A677-E5FF3AD720DE}" type="presParOf" srcId="{2D760260-B918-EA48-A398-CCD1E6CAC0FE}" destId="{E4F66A80-35AA-AD43-AB13-F1A0CD56EEB1}" srcOrd="0" destOrd="0" presId="urn:microsoft.com/office/officeart/2005/8/layout/matrix2"/>
    <dgm:cxn modelId="{0D93BD0A-D3B7-4546-B61F-5374B99C17DA}" type="presParOf" srcId="{2D760260-B918-EA48-A398-CCD1E6CAC0FE}" destId="{AAC3D1A7-B1A4-2D4C-ADCB-58CBA7F3B1F5}" srcOrd="1" destOrd="0" presId="urn:microsoft.com/office/officeart/2005/8/layout/matrix2"/>
    <dgm:cxn modelId="{A3A1821B-55C5-6547-BA7C-6077CFFDAEB1}" type="presParOf" srcId="{2D760260-B918-EA48-A398-CCD1E6CAC0FE}" destId="{C0EA3ED4-1867-FC4D-8594-ECCAEB886C68}" srcOrd="2" destOrd="0" presId="urn:microsoft.com/office/officeart/2005/8/layout/matrix2"/>
    <dgm:cxn modelId="{70C2E765-9751-EE4F-A4C4-E10705F4DD24}" type="presParOf" srcId="{2D760260-B918-EA48-A398-CCD1E6CAC0FE}" destId="{1C825C2D-BD78-FA4D-AE51-1931B5220F7D}" srcOrd="3" destOrd="0" presId="urn:microsoft.com/office/officeart/2005/8/layout/matrix2"/>
    <dgm:cxn modelId="{50D656AA-400A-E543-B37A-08B5FB57AC42}" type="presParOf" srcId="{2D760260-B918-EA48-A398-CCD1E6CAC0FE}" destId="{1116639F-98CD-6A4F-B158-896274D75189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960556E-56E8-164F-9EF5-C537F151B65D}" type="doc">
      <dgm:prSet loTypeId="urn:microsoft.com/office/officeart/2005/8/layout/matrix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1BD6875-1ED5-C04C-A4AF-70EF58B60030}">
      <dgm:prSet phldrT="[Text]" custT="1"/>
      <dgm:spPr/>
      <dgm:t>
        <a:bodyPr/>
        <a:lstStyle/>
        <a:p>
          <a:endParaRPr lang="en-US" sz="2400" dirty="0">
            <a:solidFill>
              <a:schemeClr val="tx1">
                <a:lumMod val="95000"/>
                <a:lumOff val="5000"/>
              </a:schemeClr>
            </a:solidFill>
          </a:endParaRPr>
        </a:p>
      </dgm:t>
    </dgm:pt>
    <dgm:pt modelId="{73F9D7BC-35A6-924B-B170-45F51FFF5AE6}" type="parTrans" cxnId="{3CEB4BD0-E51F-A141-B426-921CFF942C94}">
      <dgm:prSet/>
      <dgm:spPr/>
      <dgm:t>
        <a:bodyPr/>
        <a:lstStyle/>
        <a:p>
          <a:endParaRPr lang="en-US"/>
        </a:p>
      </dgm:t>
    </dgm:pt>
    <dgm:pt modelId="{6B7E7298-C5EE-2147-ABE5-C4D5C43A4ED9}" type="sibTrans" cxnId="{3CEB4BD0-E51F-A141-B426-921CFF942C94}">
      <dgm:prSet/>
      <dgm:spPr/>
      <dgm:t>
        <a:bodyPr/>
        <a:lstStyle/>
        <a:p>
          <a:endParaRPr lang="en-US"/>
        </a:p>
      </dgm:t>
    </dgm:pt>
    <dgm:pt modelId="{A911D175-76D6-A04F-9F4D-54CDAFF45161}">
      <dgm:prSet phldrT="[Text]" custT="1"/>
      <dgm:spPr/>
      <dgm:t>
        <a:bodyPr/>
        <a:lstStyle/>
        <a:p>
          <a:r>
            <a:rPr lang="en-US" sz="2400" dirty="0">
              <a:solidFill>
                <a:srgbClr val="0D0D0D"/>
              </a:solidFill>
            </a:rPr>
            <a:t>Max Potential for Success</a:t>
          </a:r>
        </a:p>
      </dgm:t>
    </dgm:pt>
    <dgm:pt modelId="{316A4DC9-D728-5B43-9F4B-86BCA657284B}" type="parTrans" cxnId="{FF5C8C17-969A-0D48-9AAF-596390A371B0}">
      <dgm:prSet/>
      <dgm:spPr/>
      <dgm:t>
        <a:bodyPr/>
        <a:lstStyle/>
        <a:p>
          <a:endParaRPr lang="en-US"/>
        </a:p>
      </dgm:t>
    </dgm:pt>
    <dgm:pt modelId="{C7924DD6-754B-1D41-88CE-53DE9947DE36}" type="sibTrans" cxnId="{FF5C8C17-969A-0D48-9AAF-596390A371B0}">
      <dgm:prSet/>
      <dgm:spPr/>
      <dgm:t>
        <a:bodyPr/>
        <a:lstStyle/>
        <a:p>
          <a:endParaRPr lang="en-US"/>
        </a:p>
      </dgm:t>
    </dgm:pt>
    <dgm:pt modelId="{23CB072C-8C55-8842-BD03-61E4D5DBEFC6}">
      <dgm:prSet phldrT="[Text]" custT="1"/>
      <dgm:spPr/>
      <dgm:t>
        <a:bodyPr/>
        <a:lstStyle/>
        <a:p>
          <a:endParaRPr lang="en-US" sz="2400" dirty="0">
            <a:solidFill>
              <a:srgbClr val="0D0D0D"/>
            </a:solidFill>
          </a:endParaRPr>
        </a:p>
      </dgm:t>
    </dgm:pt>
    <dgm:pt modelId="{58BAEF53-EDF3-FC41-A4F5-2A818931F677}" type="parTrans" cxnId="{ACC3EA07-ECE1-F146-B1F7-9EF8DE650B4A}">
      <dgm:prSet/>
      <dgm:spPr/>
      <dgm:t>
        <a:bodyPr/>
        <a:lstStyle/>
        <a:p>
          <a:endParaRPr lang="en-US"/>
        </a:p>
      </dgm:t>
    </dgm:pt>
    <dgm:pt modelId="{FA556C96-CAA7-DF40-B19B-BFA08CC0B925}" type="sibTrans" cxnId="{ACC3EA07-ECE1-F146-B1F7-9EF8DE650B4A}">
      <dgm:prSet/>
      <dgm:spPr/>
      <dgm:t>
        <a:bodyPr/>
        <a:lstStyle/>
        <a:p>
          <a:endParaRPr lang="en-US"/>
        </a:p>
      </dgm:t>
    </dgm:pt>
    <dgm:pt modelId="{FF21241C-7121-9A4B-ABA5-6B023AC0C9CE}">
      <dgm:prSet phldrT="[Text]" custT="1"/>
      <dgm:spPr/>
      <dgm:t>
        <a:bodyPr/>
        <a:lstStyle/>
        <a:p>
          <a:endParaRPr lang="en-US" sz="2400" dirty="0">
            <a:solidFill>
              <a:srgbClr val="0D0D0D"/>
            </a:solidFill>
          </a:endParaRPr>
        </a:p>
      </dgm:t>
    </dgm:pt>
    <dgm:pt modelId="{8534DE56-D299-F84F-894B-3B9C05315A42}" type="parTrans" cxnId="{1711D6A9-F400-0449-8A9A-48620FA2F88D}">
      <dgm:prSet/>
      <dgm:spPr/>
      <dgm:t>
        <a:bodyPr/>
        <a:lstStyle/>
        <a:p>
          <a:endParaRPr lang="en-US"/>
        </a:p>
      </dgm:t>
    </dgm:pt>
    <dgm:pt modelId="{630BEB75-71CB-3E4E-B416-B909094C5896}" type="sibTrans" cxnId="{1711D6A9-F400-0449-8A9A-48620FA2F88D}">
      <dgm:prSet/>
      <dgm:spPr/>
      <dgm:t>
        <a:bodyPr/>
        <a:lstStyle/>
        <a:p>
          <a:endParaRPr lang="en-US"/>
        </a:p>
      </dgm:t>
    </dgm:pt>
    <dgm:pt modelId="{2D760260-B918-EA48-A398-CCD1E6CAC0FE}" type="pres">
      <dgm:prSet presAssocID="{F960556E-56E8-164F-9EF5-C537F151B65D}" presName="matrix" presStyleCnt="0">
        <dgm:presLayoutVars>
          <dgm:chMax val="1"/>
          <dgm:dir/>
          <dgm:resizeHandles val="exact"/>
        </dgm:presLayoutVars>
      </dgm:prSet>
      <dgm:spPr/>
    </dgm:pt>
    <dgm:pt modelId="{E4F66A80-35AA-AD43-AB13-F1A0CD56EEB1}" type="pres">
      <dgm:prSet presAssocID="{F960556E-56E8-164F-9EF5-C537F151B65D}" presName="axisShape" presStyleLbl="bgShp" presStyleIdx="0" presStyleCnt="1"/>
      <dgm:spPr/>
    </dgm:pt>
    <dgm:pt modelId="{AAC3D1A7-B1A4-2D4C-ADCB-58CBA7F3B1F5}" type="pres">
      <dgm:prSet presAssocID="{F960556E-56E8-164F-9EF5-C537F151B65D}" presName="rect1" presStyleLbl="node1" presStyleIdx="0" presStyleCnt="4" custScaleX="122249" custLinFactNeighborX="-11349">
        <dgm:presLayoutVars>
          <dgm:chMax val="0"/>
          <dgm:chPref val="0"/>
          <dgm:bulletEnabled val="1"/>
        </dgm:presLayoutVars>
      </dgm:prSet>
      <dgm:spPr/>
    </dgm:pt>
    <dgm:pt modelId="{C0EA3ED4-1867-FC4D-8594-ECCAEB886C68}" type="pres">
      <dgm:prSet presAssocID="{F960556E-56E8-164F-9EF5-C537F151B65D}" presName="rect2" presStyleLbl="node1" presStyleIdx="1" presStyleCnt="4" custScaleX="123431" custLinFactNeighborX="12512">
        <dgm:presLayoutVars>
          <dgm:chMax val="0"/>
          <dgm:chPref val="0"/>
          <dgm:bulletEnabled val="1"/>
        </dgm:presLayoutVars>
      </dgm:prSet>
      <dgm:spPr/>
    </dgm:pt>
    <dgm:pt modelId="{1C825C2D-BD78-FA4D-AE51-1931B5220F7D}" type="pres">
      <dgm:prSet presAssocID="{F960556E-56E8-164F-9EF5-C537F151B65D}" presName="rect3" presStyleLbl="node1" presStyleIdx="2" presStyleCnt="4" custScaleX="127165" custLinFactNeighborX="-12683">
        <dgm:presLayoutVars>
          <dgm:chMax val="0"/>
          <dgm:chPref val="0"/>
          <dgm:bulletEnabled val="1"/>
        </dgm:presLayoutVars>
      </dgm:prSet>
      <dgm:spPr/>
    </dgm:pt>
    <dgm:pt modelId="{1116639F-98CD-6A4F-B158-896274D75189}" type="pres">
      <dgm:prSet presAssocID="{F960556E-56E8-164F-9EF5-C537F151B65D}" presName="rect4" presStyleLbl="node1" presStyleIdx="3" presStyleCnt="4" custScaleX="126230" custLinFactNeighborX="14018" custLinFactNeighborY="0">
        <dgm:presLayoutVars>
          <dgm:chMax val="0"/>
          <dgm:chPref val="0"/>
          <dgm:bulletEnabled val="1"/>
        </dgm:presLayoutVars>
      </dgm:prSet>
      <dgm:spPr/>
    </dgm:pt>
  </dgm:ptLst>
  <dgm:cxnLst>
    <dgm:cxn modelId="{ACC3EA07-ECE1-F146-B1F7-9EF8DE650B4A}" srcId="{F960556E-56E8-164F-9EF5-C537F151B65D}" destId="{23CB072C-8C55-8842-BD03-61E4D5DBEFC6}" srcOrd="2" destOrd="0" parTransId="{58BAEF53-EDF3-FC41-A4F5-2A818931F677}" sibTransId="{FA556C96-CAA7-DF40-B19B-BFA08CC0B925}"/>
    <dgm:cxn modelId="{FF5C8C17-969A-0D48-9AAF-596390A371B0}" srcId="{F960556E-56E8-164F-9EF5-C537F151B65D}" destId="{A911D175-76D6-A04F-9F4D-54CDAFF45161}" srcOrd="1" destOrd="0" parTransId="{316A4DC9-D728-5B43-9F4B-86BCA657284B}" sibTransId="{C7924DD6-754B-1D41-88CE-53DE9947DE36}"/>
    <dgm:cxn modelId="{FF296A26-A075-1547-9350-33061BB4684B}" type="presOf" srcId="{41BD6875-1ED5-C04C-A4AF-70EF58B60030}" destId="{AAC3D1A7-B1A4-2D4C-ADCB-58CBA7F3B1F5}" srcOrd="0" destOrd="0" presId="urn:microsoft.com/office/officeart/2005/8/layout/matrix2"/>
    <dgm:cxn modelId="{722C2D7D-210B-D542-B331-69B6FEB1BD8E}" type="presOf" srcId="{A911D175-76D6-A04F-9F4D-54CDAFF45161}" destId="{C0EA3ED4-1867-FC4D-8594-ECCAEB886C68}" srcOrd="0" destOrd="0" presId="urn:microsoft.com/office/officeart/2005/8/layout/matrix2"/>
    <dgm:cxn modelId="{3CC8B681-38E8-AF4C-B5B1-E665B35FF144}" type="presOf" srcId="{FF21241C-7121-9A4B-ABA5-6B023AC0C9CE}" destId="{1116639F-98CD-6A4F-B158-896274D75189}" srcOrd="0" destOrd="0" presId="urn:microsoft.com/office/officeart/2005/8/layout/matrix2"/>
    <dgm:cxn modelId="{1711D6A9-F400-0449-8A9A-48620FA2F88D}" srcId="{F960556E-56E8-164F-9EF5-C537F151B65D}" destId="{FF21241C-7121-9A4B-ABA5-6B023AC0C9CE}" srcOrd="3" destOrd="0" parTransId="{8534DE56-D299-F84F-894B-3B9C05315A42}" sibTransId="{630BEB75-71CB-3E4E-B416-B909094C5896}"/>
    <dgm:cxn modelId="{3CEB4BD0-E51F-A141-B426-921CFF942C94}" srcId="{F960556E-56E8-164F-9EF5-C537F151B65D}" destId="{41BD6875-1ED5-C04C-A4AF-70EF58B60030}" srcOrd="0" destOrd="0" parTransId="{73F9D7BC-35A6-924B-B170-45F51FFF5AE6}" sibTransId="{6B7E7298-C5EE-2147-ABE5-C4D5C43A4ED9}"/>
    <dgm:cxn modelId="{2BC10EF6-B430-2D46-AA9D-93A95BE31378}" type="presOf" srcId="{F960556E-56E8-164F-9EF5-C537F151B65D}" destId="{2D760260-B918-EA48-A398-CCD1E6CAC0FE}" srcOrd="0" destOrd="0" presId="urn:microsoft.com/office/officeart/2005/8/layout/matrix2"/>
    <dgm:cxn modelId="{613417F6-62B3-174F-892B-1ACBCA3EB8A3}" type="presOf" srcId="{23CB072C-8C55-8842-BD03-61E4D5DBEFC6}" destId="{1C825C2D-BD78-FA4D-AE51-1931B5220F7D}" srcOrd="0" destOrd="0" presId="urn:microsoft.com/office/officeart/2005/8/layout/matrix2"/>
    <dgm:cxn modelId="{94ED2FD3-BFF1-C849-8F21-BF4EE1801E6C}" type="presParOf" srcId="{2D760260-B918-EA48-A398-CCD1E6CAC0FE}" destId="{E4F66A80-35AA-AD43-AB13-F1A0CD56EEB1}" srcOrd="0" destOrd="0" presId="urn:microsoft.com/office/officeart/2005/8/layout/matrix2"/>
    <dgm:cxn modelId="{FA71452A-CEDB-3244-8B49-50D41D5EF056}" type="presParOf" srcId="{2D760260-B918-EA48-A398-CCD1E6CAC0FE}" destId="{AAC3D1A7-B1A4-2D4C-ADCB-58CBA7F3B1F5}" srcOrd="1" destOrd="0" presId="urn:microsoft.com/office/officeart/2005/8/layout/matrix2"/>
    <dgm:cxn modelId="{E2C06687-6A61-CE44-95AD-ABF6D5AEC379}" type="presParOf" srcId="{2D760260-B918-EA48-A398-CCD1E6CAC0FE}" destId="{C0EA3ED4-1867-FC4D-8594-ECCAEB886C68}" srcOrd="2" destOrd="0" presId="urn:microsoft.com/office/officeart/2005/8/layout/matrix2"/>
    <dgm:cxn modelId="{7691D961-EEBB-EA45-B5AA-BC93ED81E25E}" type="presParOf" srcId="{2D760260-B918-EA48-A398-CCD1E6CAC0FE}" destId="{1C825C2D-BD78-FA4D-AE51-1931B5220F7D}" srcOrd="3" destOrd="0" presId="urn:microsoft.com/office/officeart/2005/8/layout/matrix2"/>
    <dgm:cxn modelId="{F1E1A4E0-369F-F640-995E-6EF602D96F6D}" type="presParOf" srcId="{2D760260-B918-EA48-A398-CCD1E6CAC0FE}" destId="{1116639F-98CD-6A4F-B158-896274D75189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960556E-56E8-164F-9EF5-C537F151B65D}" type="doc">
      <dgm:prSet loTypeId="urn:microsoft.com/office/officeart/2005/8/layout/matrix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1BD6875-1ED5-C04C-A4AF-70EF58B60030}">
      <dgm:prSet phldrT="[Text]" custT="1"/>
      <dgm:spPr/>
      <dgm:t>
        <a:bodyPr/>
        <a:lstStyle/>
        <a:p>
          <a:r>
            <a:rPr lang="en-US" sz="2400" dirty="0">
              <a:solidFill>
                <a:schemeClr val="tx1">
                  <a:lumMod val="95000"/>
                  <a:lumOff val="5000"/>
                </a:schemeClr>
              </a:solidFill>
            </a:rPr>
            <a:t>Limited Potential for Success</a:t>
          </a:r>
        </a:p>
      </dgm:t>
    </dgm:pt>
    <dgm:pt modelId="{73F9D7BC-35A6-924B-B170-45F51FFF5AE6}" type="parTrans" cxnId="{3CEB4BD0-E51F-A141-B426-921CFF942C94}">
      <dgm:prSet/>
      <dgm:spPr/>
      <dgm:t>
        <a:bodyPr/>
        <a:lstStyle/>
        <a:p>
          <a:endParaRPr lang="en-US"/>
        </a:p>
      </dgm:t>
    </dgm:pt>
    <dgm:pt modelId="{6B7E7298-C5EE-2147-ABE5-C4D5C43A4ED9}" type="sibTrans" cxnId="{3CEB4BD0-E51F-A141-B426-921CFF942C94}">
      <dgm:prSet/>
      <dgm:spPr/>
      <dgm:t>
        <a:bodyPr/>
        <a:lstStyle/>
        <a:p>
          <a:endParaRPr lang="en-US"/>
        </a:p>
      </dgm:t>
    </dgm:pt>
    <dgm:pt modelId="{A911D175-76D6-A04F-9F4D-54CDAFF45161}">
      <dgm:prSet phldrT="[Text]" custT="1"/>
      <dgm:spPr/>
      <dgm:t>
        <a:bodyPr/>
        <a:lstStyle/>
        <a:p>
          <a:r>
            <a:rPr lang="en-US" sz="2400" dirty="0">
              <a:solidFill>
                <a:srgbClr val="0D0D0D"/>
              </a:solidFill>
            </a:rPr>
            <a:t>Max Potential for Success</a:t>
          </a:r>
        </a:p>
      </dgm:t>
    </dgm:pt>
    <dgm:pt modelId="{316A4DC9-D728-5B43-9F4B-86BCA657284B}" type="parTrans" cxnId="{FF5C8C17-969A-0D48-9AAF-596390A371B0}">
      <dgm:prSet/>
      <dgm:spPr/>
      <dgm:t>
        <a:bodyPr/>
        <a:lstStyle/>
        <a:p>
          <a:endParaRPr lang="en-US"/>
        </a:p>
      </dgm:t>
    </dgm:pt>
    <dgm:pt modelId="{C7924DD6-754B-1D41-88CE-53DE9947DE36}" type="sibTrans" cxnId="{FF5C8C17-969A-0D48-9AAF-596390A371B0}">
      <dgm:prSet/>
      <dgm:spPr/>
      <dgm:t>
        <a:bodyPr/>
        <a:lstStyle/>
        <a:p>
          <a:endParaRPr lang="en-US"/>
        </a:p>
      </dgm:t>
    </dgm:pt>
    <dgm:pt modelId="{23CB072C-8C55-8842-BD03-61E4D5DBEFC6}">
      <dgm:prSet phldrT="[Text]" custT="1"/>
      <dgm:spPr/>
      <dgm:t>
        <a:bodyPr/>
        <a:lstStyle/>
        <a:p>
          <a:endParaRPr lang="en-US" sz="2400" dirty="0">
            <a:solidFill>
              <a:srgbClr val="0D0D0D"/>
            </a:solidFill>
          </a:endParaRPr>
        </a:p>
      </dgm:t>
    </dgm:pt>
    <dgm:pt modelId="{58BAEF53-EDF3-FC41-A4F5-2A818931F677}" type="parTrans" cxnId="{ACC3EA07-ECE1-F146-B1F7-9EF8DE650B4A}">
      <dgm:prSet/>
      <dgm:spPr/>
      <dgm:t>
        <a:bodyPr/>
        <a:lstStyle/>
        <a:p>
          <a:endParaRPr lang="en-US"/>
        </a:p>
      </dgm:t>
    </dgm:pt>
    <dgm:pt modelId="{FA556C96-CAA7-DF40-B19B-BFA08CC0B925}" type="sibTrans" cxnId="{ACC3EA07-ECE1-F146-B1F7-9EF8DE650B4A}">
      <dgm:prSet/>
      <dgm:spPr/>
      <dgm:t>
        <a:bodyPr/>
        <a:lstStyle/>
        <a:p>
          <a:endParaRPr lang="en-US"/>
        </a:p>
      </dgm:t>
    </dgm:pt>
    <dgm:pt modelId="{FF21241C-7121-9A4B-ABA5-6B023AC0C9CE}">
      <dgm:prSet phldrT="[Text]" custT="1"/>
      <dgm:spPr/>
      <dgm:t>
        <a:bodyPr/>
        <a:lstStyle/>
        <a:p>
          <a:endParaRPr lang="en-US" sz="2400" dirty="0">
            <a:solidFill>
              <a:srgbClr val="0D0D0D"/>
            </a:solidFill>
          </a:endParaRPr>
        </a:p>
      </dgm:t>
    </dgm:pt>
    <dgm:pt modelId="{8534DE56-D299-F84F-894B-3B9C05315A42}" type="parTrans" cxnId="{1711D6A9-F400-0449-8A9A-48620FA2F88D}">
      <dgm:prSet/>
      <dgm:spPr/>
      <dgm:t>
        <a:bodyPr/>
        <a:lstStyle/>
        <a:p>
          <a:endParaRPr lang="en-US"/>
        </a:p>
      </dgm:t>
    </dgm:pt>
    <dgm:pt modelId="{630BEB75-71CB-3E4E-B416-B909094C5896}" type="sibTrans" cxnId="{1711D6A9-F400-0449-8A9A-48620FA2F88D}">
      <dgm:prSet/>
      <dgm:spPr/>
      <dgm:t>
        <a:bodyPr/>
        <a:lstStyle/>
        <a:p>
          <a:endParaRPr lang="en-US"/>
        </a:p>
      </dgm:t>
    </dgm:pt>
    <dgm:pt modelId="{2D760260-B918-EA48-A398-CCD1E6CAC0FE}" type="pres">
      <dgm:prSet presAssocID="{F960556E-56E8-164F-9EF5-C537F151B65D}" presName="matrix" presStyleCnt="0">
        <dgm:presLayoutVars>
          <dgm:chMax val="1"/>
          <dgm:dir/>
          <dgm:resizeHandles val="exact"/>
        </dgm:presLayoutVars>
      </dgm:prSet>
      <dgm:spPr/>
    </dgm:pt>
    <dgm:pt modelId="{E4F66A80-35AA-AD43-AB13-F1A0CD56EEB1}" type="pres">
      <dgm:prSet presAssocID="{F960556E-56E8-164F-9EF5-C537F151B65D}" presName="axisShape" presStyleLbl="bgShp" presStyleIdx="0" presStyleCnt="1"/>
      <dgm:spPr/>
    </dgm:pt>
    <dgm:pt modelId="{AAC3D1A7-B1A4-2D4C-ADCB-58CBA7F3B1F5}" type="pres">
      <dgm:prSet presAssocID="{F960556E-56E8-164F-9EF5-C537F151B65D}" presName="rect1" presStyleLbl="node1" presStyleIdx="0" presStyleCnt="4" custScaleX="122249" custLinFactNeighborX="-11349">
        <dgm:presLayoutVars>
          <dgm:chMax val="0"/>
          <dgm:chPref val="0"/>
          <dgm:bulletEnabled val="1"/>
        </dgm:presLayoutVars>
      </dgm:prSet>
      <dgm:spPr/>
    </dgm:pt>
    <dgm:pt modelId="{C0EA3ED4-1867-FC4D-8594-ECCAEB886C68}" type="pres">
      <dgm:prSet presAssocID="{F960556E-56E8-164F-9EF5-C537F151B65D}" presName="rect2" presStyleLbl="node1" presStyleIdx="1" presStyleCnt="4" custScaleX="123431" custLinFactNeighborX="12512">
        <dgm:presLayoutVars>
          <dgm:chMax val="0"/>
          <dgm:chPref val="0"/>
          <dgm:bulletEnabled val="1"/>
        </dgm:presLayoutVars>
      </dgm:prSet>
      <dgm:spPr/>
    </dgm:pt>
    <dgm:pt modelId="{1C825C2D-BD78-FA4D-AE51-1931B5220F7D}" type="pres">
      <dgm:prSet presAssocID="{F960556E-56E8-164F-9EF5-C537F151B65D}" presName="rect3" presStyleLbl="node1" presStyleIdx="2" presStyleCnt="4" custScaleX="127165" custLinFactNeighborX="-12683">
        <dgm:presLayoutVars>
          <dgm:chMax val="0"/>
          <dgm:chPref val="0"/>
          <dgm:bulletEnabled val="1"/>
        </dgm:presLayoutVars>
      </dgm:prSet>
      <dgm:spPr/>
    </dgm:pt>
    <dgm:pt modelId="{1116639F-98CD-6A4F-B158-896274D75189}" type="pres">
      <dgm:prSet presAssocID="{F960556E-56E8-164F-9EF5-C537F151B65D}" presName="rect4" presStyleLbl="node1" presStyleIdx="3" presStyleCnt="4" custScaleX="126230" custLinFactNeighborX="14018" custLinFactNeighborY="0">
        <dgm:presLayoutVars>
          <dgm:chMax val="0"/>
          <dgm:chPref val="0"/>
          <dgm:bulletEnabled val="1"/>
        </dgm:presLayoutVars>
      </dgm:prSet>
      <dgm:spPr/>
    </dgm:pt>
  </dgm:ptLst>
  <dgm:cxnLst>
    <dgm:cxn modelId="{5B073106-B650-E44A-A607-257B60EBC5D1}" type="presOf" srcId="{F960556E-56E8-164F-9EF5-C537F151B65D}" destId="{2D760260-B918-EA48-A398-CCD1E6CAC0FE}" srcOrd="0" destOrd="0" presId="urn:microsoft.com/office/officeart/2005/8/layout/matrix2"/>
    <dgm:cxn modelId="{ACC3EA07-ECE1-F146-B1F7-9EF8DE650B4A}" srcId="{F960556E-56E8-164F-9EF5-C537F151B65D}" destId="{23CB072C-8C55-8842-BD03-61E4D5DBEFC6}" srcOrd="2" destOrd="0" parTransId="{58BAEF53-EDF3-FC41-A4F5-2A818931F677}" sibTransId="{FA556C96-CAA7-DF40-B19B-BFA08CC0B925}"/>
    <dgm:cxn modelId="{FF5C8C17-969A-0D48-9AAF-596390A371B0}" srcId="{F960556E-56E8-164F-9EF5-C537F151B65D}" destId="{A911D175-76D6-A04F-9F4D-54CDAFF45161}" srcOrd="1" destOrd="0" parTransId="{316A4DC9-D728-5B43-9F4B-86BCA657284B}" sibTransId="{C7924DD6-754B-1D41-88CE-53DE9947DE36}"/>
    <dgm:cxn modelId="{8D092D29-F414-6842-A7E8-BE81EB0728A5}" type="presOf" srcId="{FF21241C-7121-9A4B-ABA5-6B023AC0C9CE}" destId="{1116639F-98CD-6A4F-B158-896274D75189}" srcOrd="0" destOrd="0" presId="urn:microsoft.com/office/officeart/2005/8/layout/matrix2"/>
    <dgm:cxn modelId="{1711D6A9-F400-0449-8A9A-48620FA2F88D}" srcId="{F960556E-56E8-164F-9EF5-C537F151B65D}" destId="{FF21241C-7121-9A4B-ABA5-6B023AC0C9CE}" srcOrd="3" destOrd="0" parTransId="{8534DE56-D299-F84F-894B-3B9C05315A42}" sibTransId="{630BEB75-71CB-3E4E-B416-B909094C5896}"/>
    <dgm:cxn modelId="{518CB7C5-491E-D14C-A703-E2892FE2446B}" type="presOf" srcId="{23CB072C-8C55-8842-BD03-61E4D5DBEFC6}" destId="{1C825C2D-BD78-FA4D-AE51-1931B5220F7D}" srcOrd="0" destOrd="0" presId="urn:microsoft.com/office/officeart/2005/8/layout/matrix2"/>
    <dgm:cxn modelId="{3CEB4BD0-E51F-A141-B426-921CFF942C94}" srcId="{F960556E-56E8-164F-9EF5-C537F151B65D}" destId="{41BD6875-1ED5-C04C-A4AF-70EF58B60030}" srcOrd="0" destOrd="0" parTransId="{73F9D7BC-35A6-924B-B170-45F51FFF5AE6}" sibTransId="{6B7E7298-C5EE-2147-ABE5-C4D5C43A4ED9}"/>
    <dgm:cxn modelId="{CC472EE6-E1AF-FE43-B661-DCEB25F7BB57}" type="presOf" srcId="{A911D175-76D6-A04F-9F4D-54CDAFF45161}" destId="{C0EA3ED4-1867-FC4D-8594-ECCAEB886C68}" srcOrd="0" destOrd="0" presId="urn:microsoft.com/office/officeart/2005/8/layout/matrix2"/>
    <dgm:cxn modelId="{E6ECA7FC-0227-F149-AD36-59BB2492A56A}" type="presOf" srcId="{41BD6875-1ED5-C04C-A4AF-70EF58B60030}" destId="{AAC3D1A7-B1A4-2D4C-ADCB-58CBA7F3B1F5}" srcOrd="0" destOrd="0" presId="urn:microsoft.com/office/officeart/2005/8/layout/matrix2"/>
    <dgm:cxn modelId="{C50D1F70-2305-2447-92ED-847FA1A29667}" type="presParOf" srcId="{2D760260-B918-EA48-A398-CCD1E6CAC0FE}" destId="{E4F66A80-35AA-AD43-AB13-F1A0CD56EEB1}" srcOrd="0" destOrd="0" presId="urn:microsoft.com/office/officeart/2005/8/layout/matrix2"/>
    <dgm:cxn modelId="{B775B6CA-F3A0-8D40-867A-B403671740EC}" type="presParOf" srcId="{2D760260-B918-EA48-A398-CCD1E6CAC0FE}" destId="{AAC3D1A7-B1A4-2D4C-ADCB-58CBA7F3B1F5}" srcOrd="1" destOrd="0" presId="urn:microsoft.com/office/officeart/2005/8/layout/matrix2"/>
    <dgm:cxn modelId="{AF4F2FD0-CB7B-7441-B926-02E6326C9040}" type="presParOf" srcId="{2D760260-B918-EA48-A398-CCD1E6CAC0FE}" destId="{C0EA3ED4-1867-FC4D-8594-ECCAEB886C68}" srcOrd="2" destOrd="0" presId="urn:microsoft.com/office/officeart/2005/8/layout/matrix2"/>
    <dgm:cxn modelId="{D5B830BC-EA6C-3247-8D2D-95A502D345D5}" type="presParOf" srcId="{2D760260-B918-EA48-A398-CCD1E6CAC0FE}" destId="{1C825C2D-BD78-FA4D-AE51-1931B5220F7D}" srcOrd="3" destOrd="0" presId="urn:microsoft.com/office/officeart/2005/8/layout/matrix2"/>
    <dgm:cxn modelId="{155E3B73-6A6A-8548-8D33-FC1D1157CF24}" type="presParOf" srcId="{2D760260-B918-EA48-A398-CCD1E6CAC0FE}" destId="{1116639F-98CD-6A4F-B158-896274D75189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960556E-56E8-164F-9EF5-C537F151B65D}" type="doc">
      <dgm:prSet loTypeId="urn:microsoft.com/office/officeart/2005/8/layout/matrix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1BD6875-1ED5-C04C-A4AF-70EF58B60030}">
      <dgm:prSet phldrT="[Text]" custT="1"/>
      <dgm:spPr/>
      <dgm:t>
        <a:bodyPr/>
        <a:lstStyle/>
        <a:p>
          <a:r>
            <a:rPr lang="en-US" sz="2400" dirty="0">
              <a:solidFill>
                <a:schemeClr val="tx1">
                  <a:lumMod val="95000"/>
                  <a:lumOff val="5000"/>
                </a:schemeClr>
              </a:solidFill>
            </a:rPr>
            <a:t>Limited Potential for Success</a:t>
          </a:r>
        </a:p>
      </dgm:t>
    </dgm:pt>
    <dgm:pt modelId="{73F9D7BC-35A6-924B-B170-45F51FFF5AE6}" type="parTrans" cxnId="{3CEB4BD0-E51F-A141-B426-921CFF942C94}">
      <dgm:prSet/>
      <dgm:spPr/>
      <dgm:t>
        <a:bodyPr/>
        <a:lstStyle/>
        <a:p>
          <a:endParaRPr lang="en-US"/>
        </a:p>
      </dgm:t>
    </dgm:pt>
    <dgm:pt modelId="{6B7E7298-C5EE-2147-ABE5-C4D5C43A4ED9}" type="sibTrans" cxnId="{3CEB4BD0-E51F-A141-B426-921CFF942C94}">
      <dgm:prSet/>
      <dgm:spPr/>
      <dgm:t>
        <a:bodyPr/>
        <a:lstStyle/>
        <a:p>
          <a:endParaRPr lang="en-US"/>
        </a:p>
      </dgm:t>
    </dgm:pt>
    <dgm:pt modelId="{A911D175-76D6-A04F-9F4D-54CDAFF45161}">
      <dgm:prSet phldrT="[Text]" custT="1"/>
      <dgm:spPr/>
      <dgm:t>
        <a:bodyPr/>
        <a:lstStyle/>
        <a:p>
          <a:r>
            <a:rPr lang="en-US" sz="2400" dirty="0">
              <a:solidFill>
                <a:srgbClr val="0D0D0D"/>
              </a:solidFill>
            </a:rPr>
            <a:t>Max Potential for Success</a:t>
          </a:r>
        </a:p>
      </dgm:t>
    </dgm:pt>
    <dgm:pt modelId="{316A4DC9-D728-5B43-9F4B-86BCA657284B}" type="parTrans" cxnId="{FF5C8C17-969A-0D48-9AAF-596390A371B0}">
      <dgm:prSet/>
      <dgm:spPr/>
      <dgm:t>
        <a:bodyPr/>
        <a:lstStyle/>
        <a:p>
          <a:endParaRPr lang="en-US"/>
        </a:p>
      </dgm:t>
    </dgm:pt>
    <dgm:pt modelId="{C7924DD6-754B-1D41-88CE-53DE9947DE36}" type="sibTrans" cxnId="{FF5C8C17-969A-0D48-9AAF-596390A371B0}">
      <dgm:prSet/>
      <dgm:spPr/>
      <dgm:t>
        <a:bodyPr/>
        <a:lstStyle/>
        <a:p>
          <a:endParaRPr lang="en-US"/>
        </a:p>
      </dgm:t>
    </dgm:pt>
    <dgm:pt modelId="{23CB072C-8C55-8842-BD03-61E4D5DBEFC6}">
      <dgm:prSet phldrT="[Text]" custT="1"/>
      <dgm:spPr/>
      <dgm:t>
        <a:bodyPr/>
        <a:lstStyle/>
        <a:p>
          <a:r>
            <a:rPr lang="en-US" sz="2400" dirty="0">
              <a:solidFill>
                <a:srgbClr val="0D0D0D"/>
              </a:solidFill>
            </a:rPr>
            <a:t>Limited Potential for Harm</a:t>
          </a:r>
        </a:p>
      </dgm:t>
    </dgm:pt>
    <dgm:pt modelId="{58BAEF53-EDF3-FC41-A4F5-2A818931F677}" type="parTrans" cxnId="{ACC3EA07-ECE1-F146-B1F7-9EF8DE650B4A}">
      <dgm:prSet/>
      <dgm:spPr/>
      <dgm:t>
        <a:bodyPr/>
        <a:lstStyle/>
        <a:p>
          <a:endParaRPr lang="en-US"/>
        </a:p>
      </dgm:t>
    </dgm:pt>
    <dgm:pt modelId="{FA556C96-CAA7-DF40-B19B-BFA08CC0B925}" type="sibTrans" cxnId="{ACC3EA07-ECE1-F146-B1F7-9EF8DE650B4A}">
      <dgm:prSet/>
      <dgm:spPr/>
      <dgm:t>
        <a:bodyPr/>
        <a:lstStyle/>
        <a:p>
          <a:endParaRPr lang="en-US"/>
        </a:p>
      </dgm:t>
    </dgm:pt>
    <dgm:pt modelId="{FF21241C-7121-9A4B-ABA5-6B023AC0C9CE}">
      <dgm:prSet phldrT="[Text]" custT="1"/>
      <dgm:spPr/>
      <dgm:t>
        <a:bodyPr/>
        <a:lstStyle/>
        <a:p>
          <a:r>
            <a:rPr lang="en-US" sz="2400" dirty="0">
              <a:solidFill>
                <a:srgbClr val="0D0D0D"/>
              </a:solidFill>
            </a:rPr>
            <a:t> </a:t>
          </a:r>
        </a:p>
      </dgm:t>
    </dgm:pt>
    <dgm:pt modelId="{8534DE56-D299-F84F-894B-3B9C05315A42}" type="parTrans" cxnId="{1711D6A9-F400-0449-8A9A-48620FA2F88D}">
      <dgm:prSet/>
      <dgm:spPr/>
      <dgm:t>
        <a:bodyPr/>
        <a:lstStyle/>
        <a:p>
          <a:endParaRPr lang="en-US"/>
        </a:p>
      </dgm:t>
    </dgm:pt>
    <dgm:pt modelId="{630BEB75-71CB-3E4E-B416-B909094C5896}" type="sibTrans" cxnId="{1711D6A9-F400-0449-8A9A-48620FA2F88D}">
      <dgm:prSet/>
      <dgm:spPr/>
      <dgm:t>
        <a:bodyPr/>
        <a:lstStyle/>
        <a:p>
          <a:endParaRPr lang="en-US"/>
        </a:p>
      </dgm:t>
    </dgm:pt>
    <dgm:pt modelId="{2D760260-B918-EA48-A398-CCD1E6CAC0FE}" type="pres">
      <dgm:prSet presAssocID="{F960556E-56E8-164F-9EF5-C537F151B65D}" presName="matrix" presStyleCnt="0">
        <dgm:presLayoutVars>
          <dgm:chMax val="1"/>
          <dgm:dir/>
          <dgm:resizeHandles val="exact"/>
        </dgm:presLayoutVars>
      </dgm:prSet>
      <dgm:spPr/>
    </dgm:pt>
    <dgm:pt modelId="{E4F66A80-35AA-AD43-AB13-F1A0CD56EEB1}" type="pres">
      <dgm:prSet presAssocID="{F960556E-56E8-164F-9EF5-C537F151B65D}" presName="axisShape" presStyleLbl="bgShp" presStyleIdx="0" presStyleCnt="1"/>
      <dgm:spPr/>
    </dgm:pt>
    <dgm:pt modelId="{AAC3D1A7-B1A4-2D4C-ADCB-58CBA7F3B1F5}" type="pres">
      <dgm:prSet presAssocID="{F960556E-56E8-164F-9EF5-C537F151B65D}" presName="rect1" presStyleLbl="node1" presStyleIdx="0" presStyleCnt="4" custScaleX="122249" custLinFactNeighborX="-11349">
        <dgm:presLayoutVars>
          <dgm:chMax val="0"/>
          <dgm:chPref val="0"/>
          <dgm:bulletEnabled val="1"/>
        </dgm:presLayoutVars>
      </dgm:prSet>
      <dgm:spPr/>
    </dgm:pt>
    <dgm:pt modelId="{C0EA3ED4-1867-FC4D-8594-ECCAEB886C68}" type="pres">
      <dgm:prSet presAssocID="{F960556E-56E8-164F-9EF5-C537F151B65D}" presName="rect2" presStyleLbl="node1" presStyleIdx="1" presStyleCnt="4" custScaleX="123431" custLinFactNeighborX="12512">
        <dgm:presLayoutVars>
          <dgm:chMax val="0"/>
          <dgm:chPref val="0"/>
          <dgm:bulletEnabled val="1"/>
        </dgm:presLayoutVars>
      </dgm:prSet>
      <dgm:spPr/>
    </dgm:pt>
    <dgm:pt modelId="{1C825C2D-BD78-FA4D-AE51-1931B5220F7D}" type="pres">
      <dgm:prSet presAssocID="{F960556E-56E8-164F-9EF5-C537F151B65D}" presName="rect3" presStyleLbl="node1" presStyleIdx="2" presStyleCnt="4" custScaleX="127165" custLinFactNeighborX="-12683">
        <dgm:presLayoutVars>
          <dgm:chMax val="0"/>
          <dgm:chPref val="0"/>
          <dgm:bulletEnabled val="1"/>
        </dgm:presLayoutVars>
      </dgm:prSet>
      <dgm:spPr/>
    </dgm:pt>
    <dgm:pt modelId="{1116639F-98CD-6A4F-B158-896274D75189}" type="pres">
      <dgm:prSet presAssocID="{F960556E-56E8-164F-9EF5-C537F151B65D}" presName="rect4" presStyleLbl="node1" presStyleIdx="3" presStyleCnt="4" custScaleX="126230" custLinFactNeighborX="14018" custLinFactNeighborY="0">
        <dgm:presLayoutVars>
          <dgm:chMax val="0"/>
          <dgm:chPref val="0"/>
          <dgm:bulletEnabled val="1"/>
        </dgm:presLayoutVars>
      </dgm:prSet>
      <dgm:spPr/>
    </dgm:pt>
  </dgm:ptLst>
  <dgm:cxnLst>
    <dgm:cxn modelId="{ACC3EA07-ECE1-F146-B1F7-9EF8DE650B4A}" srcId="{F960556E-56E8-164F-9EF5-C537F151B65D}" destId="{23CB072C-8C55-8842-BD03-61E4D5DBEFC6}" srcOrd="2" destOrd="0" parTransId="{58BAEF53-EDF3-FC41-A4F5-2A818931F677}" sibTransId="{FA556C96-CAA7-DF40-B19B-BFA08CC0B925}"/>
    <dgm:cxn modelId="{22976208-4CC1-8E43-8795-C1D4878F8286}" type="presOf" srcId="{F960556E-56E8-164F-9EF5-C537F151B65D}" destId="{2D760260-B918-EA48-A398-CCD1E6CAC0FE}" srcOrd="0" destOrd="0" presId="urn:microsoft.com/office/officeart/2005/8/layout/matrix2"/>
    <dgm:cxn modelId="{FF5C8C17-969A-0D48-9AAF-596390A371B0}" srcId="{F960556E-56E8-164F-9EF5-C537F151B65D}" destId="{A911D175-76D6-A04F-9F4D-54CDAFF45161}" srcOrd="1" destOrd="0" parTransId="{316A4DC9-D728-5B43-9F4B-86BCA657284B}" sibTransId="{C7924DD6-754B-1D41-88CE-53DE9947DE36}"/>
    <dgm:cxn modelId="{12115F61-3BE6-8542-AF74-3E1EB6482ABC}" type="presOf" srcId="{A911D175-76D6-A04F-9F4D-54CDAFF45161}" destId="{C0EA3ED4-1867-FC4D-8594-ECCAEB886C68}" srcOrd="0" destOrd="0" presId="urn:microsoft.com/office/officeart/2005/8/layout/matrix2"/>
    <dgm:cxn modelId="{563C657D-4E56-8241-8CF6-ACA48173BCC3}" type="presOf" srcId="{23CB072C-8C55-8842-BD03-61E4D5DBEFC6}" destId="{1C825C2D-BD78-FA4D-AE51-1931B5220F7D}" srcOrd="0" destOrd="0" presId="urn:microsoft.com/office/officeart/2005/8/layout/matrix2"/>
    <dgm:cxn modelId="{1711D6A9-F400-0449-8A9A-48620FA2F88D}" srcId="{F960556E-56E8-164F-9EF5-C537F151B65D}" destId="{FF21241C-7121-9A4B-ABA5-6B023AC0C9CE}" srcOrd="3" destOrd="0" parTransId="{8534DE56-D299-F84F-894B-3B9C05315A42}" sibTransId="{630BEB75-71CB-3E4E-B416-B909094C5896}"/>
    <dgm:cxn modelId="{3CEB4BD0-E51F-A141-B426-921CFF942C94}" srcId="{F960556E-56E8-164F-9EF5-C537F151B65D}" destId="{41BD6875-1ED5-C04C-A4AF-70EF58B60030}" srcOrd="0" destOrd="0" parTransId="{73F9D7BC-35A6-924B-B170-45F51FFF5AE6}" sibTransId="{6B7E7298-C5EE-2147-ABE5-C4D5C43A4ED9}"/>
    <dgm:cxn modelId="{1DF975EE-7444-CD4B-80D2-EC6A598F7A4C}" type="presOf" srcId="{FF21241C-7121-9A4B-ABA5-6B023AC0C9CE}" destId="{1116639F-98CD-6A4F-B158-896274D75189}" srcOrd="0" destOrd="0" presId="urn:microsoft.com/office/officeart/2005/8/layout/matrix2"/>
    <dgm:cxn modelId="{F92EA8F1-4575-D444-9742-B30E7C7FC44C}" type="presOf" srcId="{41BD6875-1ED5-C04C-A4AF-70EF58B60030}" destId="{AAC3D1A7-B1A4-2D4C-ADCB-58CBA7F3B1F5}" srcOrd="0" destOrd="0" presId="urn:microsoft.com/office/officeart/2005/8/layout/matrix2"/>
    <dgm:cxn modelId="{A23C01C0-EAF0-CA49-8AA8-8E30AC55A36A}" type="presParOf" srcId="{2D760260-B918-EA48-A398-CCD1E6CAC0FE}" destId="{E4F66A80-35AA-AD43-AB13-F1A0CD56EEB1}" srcOrd="0" destOrd="0" presId="urn:microsoft.com/office/officeart/2005/8/layout/matrix2"/>
    <dgm:cxn modelId="{C4CE8357-9730-6345-8F04-3810E2E76AC3}" type="presParOf" srcId="{2D760260-B918-EA48-A398-CCD1E6CAC0FE}" destId="{AAC3D1A7-B1A4-2D4C-ADCB-58CBA7F3B1F5}" srcOrd="1" destOrd="0" presId="urn:microsoft.com/office/officeart/2005/8/layout/matrix2"/>
    <dgm:cxn modelId="{EDFE24F1-6570-EE4E-9887-9658FD72D2B8}" type="presParOf" srcId="{2D760260-B918-EA48-A398-CCD1E6CAC0FE}" destId="{C0EA3ED4-1867-FC4D-8594-ECCAEB886C68}" srcOrd="2" destOrd="0" presId="urn:microsoft.com/office/officeart/2005/8/layout/matrix2"/>
    <dgm:cxn modelId="{FF3A1516-49BC-5241-81C3-40675F981E68}" type="presParOf" srcId="{2D760260-B918-EA48-A398-CCD1E6CAC0FE}" destId="{1C825C2D-BD78-FA4D-AE51-1931B5220F7D}" srcOrd="3" destOrd="0" presId="urn:microsoft.com/office/officeart/2005/8/layout/matrix2"/>
    <dgm:cxn modelId="{7AE0F6FF-2FED-C542-A040-5EF693B26AE5}" type="presParOf" srcId="{2D760260-B918-EA48-A398-CCD1E6CAC0FE}" destId="{1116639F-98CD-6A4F-B158-896274D75189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F960556E-56E8-164F-9EF5-C537F151B65D}" type="doc">
      <dgm:prSet loTypeId="urn:microsoft.com/office/officeart/2005/8/layout/matrix2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41BD6875-1ED5-C04C-A4AF-70EF58B60030}">
      <dgm:prSet phldrT="[Text]" custT="1"/>
      <dgm:spPr/>
      <dgm:t>
        <a:bodyPr/>
        <a:lstStyle/>
        <a:p>
          <a:r>
            <a:rPr lang="en-US" sz="2400" dirty="0">
              <a:solidFill>
                <a:schemeClr val="tx1">
                  <a:lumMod val="95000"/>
                  <a:lumOff val="5000"/>
                </a:schemeClr>
              </a:solidFill>
            </a:rPr>
            <a:t>Limited Potential for Success</a:t>
          </a:r>
        </a:p>
      </dgm:t>
    </dgm:pt>
    <dgm:pt modelId="{73F9D7BC-35A6-924B-B170-45F51FFF5AE6}" type="parTrans" cxnId="{3CEB4BD0-E51F-A141-B426-921CFF942C94}">
      <dgm:prSet/>
      <dgm:spPr/>
      <dgm:t>
        <a:bodyPr/>
        <a:lstStyle/>
        <a:p>
          <a:endParaRPr lang="en-US"/>
        </a:p>
      </dgm:t>
    </dgm:pt>
    <dgm:pt modelId="{6B7E7298-C5EE-2147-ABE5-C4D5C43A4ED9}" type="sibTrans" cxnId="{3CEB4BD0-E51F-A141-B426-921CFF942C94}">
      <dgm:prSet/>
      <dgm:spPr/>
      <dgm:t>
        <a:bodyPr/>
        <a:lstStyle/>
        <a:p>
          <a:endParaRPr lang="en-US"/>
        </a:p>
      </dgm:t>
    </dgm:pt>
    <dgm:pt modelId="{A911D175-76D6-A04F-9F4D-54CDAFF45161}">
      <dgm:prSet phldrT="[Text]" custT="1"/>
      <dgm:spPr/>
      <dgm:t>
        <a:bodyPr/>
        <a:lstStyle/>
        <a:p>
          <a:r>
            <a:rPr lang="en-US" sz="2400" dirty="0">
              <a:solidFill>
                <a:srgbClr val="0D0D0D"/>
              </a:solidFill>
            </a:rPr>
            <a:t>Max Potential for Success</a:t>
          </a:r>
        </a:p>
      </dgm:t>
    </dgm:pt>
    <dgm:pt modelId="{316A4DC9-D728-5B43-9F4B-86BCA657284B}" type="parTrans" cxnId="{FF5C8C17-969A-0D48-9AAF-596390A371B0}">
      <dgm:prSet/>
      <dgm:spPr/>
      <dgm:t>
        <a:bodyPr/>
        <a:lstStyle/>
        <a:p>
          <a:endParaRPr lang="en-US"/>
        </a:p>
      </dgm:t>
    </dgm:pt>
    <dgm:pt modelId="{C7924DD6-754B-1D41-88CE-53DE9947DE36}" type="sibTrans" cxnId="{FF5C8C17-969A-0D48-9AAF-596390A371B0}">
      <dgm:prSet/>
      <dgm:spPr/>
      <dgm:t>
        <a:bodyPr/>
        <a:lstStyle/>
        <a:p>
          <a:endParaRPr lang="en-US"/>
        </a:p>
      </dgm:t>
    </dgm:pt>
    <dgm:pt modelId="{23CB072C-8C55-8842-BD03-61E4D5DBEFC6}">
      <dgm:prSet phldrT="[Text]" custT="1"/>
      <dgm:spPr/>
      <dgm:t>
        <a:bodyPr/>
        <a:lstStyle/>
        <a:p>
          <a:r>
            <a:rPr lang="en-US" sz="2400" dirty="0">
              <a:solidFill>
                <a:srgbClr val="0D0D0D"/>
              </a:solidFill>
            </a:rPr>
            <a:t>Limited Potential for Harm</a:t>
          </a:r>
        </a:p>
      </dgm:t>
    </dgm:pt>
    <dgm:pt modelId="{58BAEF53-EDF3-FC41-A4F5-2A818931F677}" type="parTrans" cxnId="{ACC3EA07-ECE1-F146-B1F7-9EF8DE650B4A}">
      <dgm:prSet/>
      <dgm:spPr/>
      <dgm:t>
        <a:bodyPr/>
        <a:lstStyle/>
        <a:p>
          <a:endParaRPr lang="en-US"/>
        </a:p>
      </dgm:t>
    </dgm:pt>
    <dgm:pt modelId="{FA556C96-CAA7-DF40-B19B-BFA08CC0B925}" type="sibTrans" cxnId="{ACC3EA07-ECE1-F146-B1F7-9EF8DE650B4A}">
      <dgm:prSet/>
      <dgm:spPr/>
      <dgm:t>
        <a:bodyPr/>
        <a:lstStyle/>
        <a:p>
          <a:endParaRPr lang="en-US"/>
        </a:p>
      </dgm:t>
    </dgm:pt>
    <dgm:pt modelId="{FF21241C-7121-9A4B-ABA5-6B023AC0C9CE}">
      <dgm:prSet phldrT="[Text]" custT="1"/>
      <dgm:spPr/>
      <dgm:t>
        <a:bodyPr/>
        <a:lstStyle/>
        <a:p>
          <a:r>
            <a:rPr lang="en-US" sz="2400" dirty="0">
              <a:solidFill>
                <a:srgbClr val="0D0D0D"/>
              </a:solidFill>
            </a:rPr>
            <a:t>Max Potential for Harm</a:t>
          </a:r>
        </a:p>
      </dgm:t>
    </dgm:pt>
    <dgm:pt modelId="{8534DE56-D299-F84F-894B-3B9C05315A42}" type="parTrans" cxnId="{1711D6A9-F400-0449-8A9A-48620FA2F88D}">
      <dgm:prSet/>
      <dgm:spPr/>
      <dgm:t>
        <a:bodyPr/>
        <a:lstStyle/>
        <a:p>
          <a:endParaRPr lang="en-US"/>
        </a:p>
      </dgm:t>
    </dgm:pt>
    <dgm:pt modelId="{630BEB75-71CB-3E4E-B416-B909094C5896}" type="sibTrans" cxnId="{1711D6A9-F400-0449-8A9A-48620FA2F88D}">
      <dgm:prSet/>
      <dgm:spPr/>
      <dgm:t>
        <a:bodyPr/>
        <a:lstStyle/>
        <a:p>
          <a:endParaRPr lang="en-US"/>
        </a:p>
      </dgm:t>
    </dgm:pt>
    <dgm:pt modelId="{2D760260-B918-EA48-A398-CCD1E6CAC0FE}" type="pres">
      <dgm:prSet presAssocID="{F960556E-56E8-164F-9EF5-C537F151B65D}" presName="matrix" presStyleCnt="0">
        <dgm:presLayoutVars>
          <dgm:chMax val="1"/>
          <dgm:dir/>
          <dgm:resizeHandles val="exact"/>
        </dgm:presLayoutVars>
      </dgm:prSet>
      <dgm:spPr/>
    </dgm:pt>
    <dgm:pt modelId="{E4F66A80-35AA-AD43-AB13-F1A0CD56EEB1}" type="pres">
      <dgm:prSet presAssocID="{F960556E-56E8-164F-9EF5-C537F151B65D}" presName="axisShape" presStyleLbl="bgShp" presStyleIdx="0" presStyleCnt="1"/>
      <dgm:spPr/>
    </dgm:pt>
    <dgm:pt modelId="{AAC3D1A7-B1A4-2D4C-ADCB-58CBA7F3B1F5}" type="pres">
      <dgm:prSet presAssocID="{F960556E-56E8-164F-9EF5-C537F151B65D}" presName="rect1" presStyleLbl="node1" presStyleIdx="0" presStyleCnt="4" custScaleX="122249" custLinFactNeighborX="-11349">
        <dgm:presLayoutVars>
          <dgm:chMax val="0"/>
          <dgm:chPref val="0"/>
          <dgm:bulletEnabled val="1"/>
        </dgm:presLayoutVars>
      </dgm:prSet>
      <dgm:spPr/>
    </dgm:pt>
    <dgm:pt modelId="{C0EA3ED4-1867-FC4D-8594-ECCAEB886C68}" type="pres">
      <dgm:prSet presAssocID="{F960556E-56E8-164F-9EF5-C537F151B65D}" presName="rect2" presStyleLbl="node1" presStyleIdx="1" presStyleCnt="4" custScaleX="123431" custLinFactNeighborX="12512">
        <dgm:presLayoutVars>
          <dgm:chMax val="0"/>
          <dgm:chPref val="0"/>
          <dgm:bulletEnabled val="1"/>
        </dgm:presLayoutVars>
      </dgm:prSet>
      <dgm:spPr/>
    </dgm:pt>
    <dgm:pt modelId="{1C825C2D-BD78-FA4D-AE51-1931B5220F7D}" type="pres">
      <dgm:prSet presAssocID="{F960556E-56E8-164F-9EF5-C537F151B65D}" presName="rect3" presStyleLbl="node1" presStyleIdx="2" presStyleCnt="4" custScaleX="127165" custLinFactNeighborX="-12683">
        <dgm:presLayoutVars>
          <dgm:chMax val="0"/>
          <dgm:chPref val="0"/>
          <dgm:bulletEnabled val="1"/>
        </dgm:presLayoutVars>
      </dgm:prSet>
      <dgm:spPr/>
    </dgm:pt>
    <dgm:pt modelId="{1116639F-98CD-6A4F-B158-896274D75189}" type="pres">
      <dgm:prSet presAssocID="{F960556E-56E8-164F-9EF5-C537F151B65D}" presName="rect4" presStyleLbl="node1" presStyleIdx="3" presStyleCnt="4" custScaleX="126230" custLinFactNeighborX="14018" custLinFactNeighborY="0">
        <dgm:presLayoutVars>
          <dgm:chMax val="0"/>
          <dgm:chPref val="0"/>
          <dgm:bulletEnabled val="1"/>
        </dgm:presLayoutVars>
      </dgm:prSet>
      <dgm:spPr/>
    </dgm:pt>
  </dgm:ptLst>
  <dgm:cxnLst>
    <dgm:cxn modelId="{ACC3EA07-ECE1-F146-B1F7-9EF8DE650B4A}" srcId="{F960556E-56E8-164F-9EF5-C537F151B65D}" destId="{23CB072C-8C55-8842-BD03-61E4D5DBEFC6}" srcOrd="2" destOrd="0" parTransId="{58BAEF53-EDF3-FC41-A4F5-2A818931F677}" sibTransId="{FA556C96-CAA7-DF40-B19B-BFA08CC0B925}"/>
    <dgm:cxn modelId="{FF5C8C17-969A-0D48-9AAF-596390A371B0}" srcId="{F960556E-56E8-164F-9EF5-C537F151B65D}" destId="{A911D175-76D6-A04F-9F4D-54CDAFF45161}" srcOrd="1" destOrd="0" parTransId="{316A4DC9-D728-5B43-9F4B-86BCA657284B}" sibTransId="{C7924DD6-754B-1D41-88CE-53DE9947DE36}"/>
    <dgm:cxn modelId="{FA277132-0C7C-9946-A8DF-B9CD730EA3A8}" type="presOf" srcId="{FF21241C-7121-9A4B-ABA5-6B023AC0C9CE}" destId="{1116639F-98CD-6A4F-B158-896274D75189}" srcOrd="0" destOrd="0" presId="urn:microsoft.com/office/officeart/2005/8/layout/matrix2"/>
    <dgm:cxn modelId="{265E345C-E42D-724D-8FBC-1B5252FABEFD}" type="presOf" srcId="{23CB072C-8C55-8842-BD03-61E4D5DBEFC6}" destId="{1C825C2D-BD78-FA4D-AE51-1931B5220F7D}" srcOrd="0" destOrd="0" presId="urn:microsoft.com/office/officeart/2005/8/layout/matrix2"/>
    <dgm:cxn modelId="{FCB07868-CAC4-6A4A-8277-4764504C4DAC}" type="presOf" srcId="{A911D175-76D6-A04F-9F4D-54CDAFF45161}" destId="{C0EA3ED4-1867-FC4D-8594-ECCAEB886C68}" srcOrd="0" destOrd="0" presId="urn:microsoft.com/office/officeart/2005/8/layout/matrix2"/>
    <dgm:cxn modelId="{1711D6A9-F400-0449-8A9A-48620FA2F88D}" srcId="{F960556E-56E8-164F-9EF5-C537F151B65D}" destId="{FF21241C-7121-9A4B-ABA5-6B023AC0C9CE}" srcOrd="3" destOrd="0" parTransId="{8534DE56-D299-F84F-894B-3B9C05315A42}" sibTransId="{630BEB75-71CB-3E4E-B416-B909094C5896}"/>
    <dgm:cxn modelId="{0C0683B5-A4BD-6F4E-9EF3-131E045EC51F}" type="presOf" srcId="{41BD6875-1ED5-C04C-A4AF-70EF58B60030}" destId="{AAC3D1A7-B1A4-2D4C-ADCB-58CBA7F3B1F5}" srcOrd="0" destOrd="0" presId="urn:microsoft.com/office/officeart/2005/8/layout/matrix2"/>
    <dgm:cxn modelId="{B68FF0B7-3901-024A-A5B3-C5F27BC5367D}" type="presOf" srcId="{F960556E-56E8-164F-9EF5-C537F151B65D}" destId="{2D760260-B918-EA48-A398-CCD1E6CAC0FE}" srcOrd="0" destOrd="0" presId="urn:microsoft.com/office/officeart/2005/8/layout/matrix2"/>
    <dgm:cxn modelId="{3CEB4BD0-E51F-A141-B426-921CFF942C94}" srcId="{F960556E-56E8-164F-9EF5-C537F151B65D}" destId="{41BD6875-1ED5-C04C-A4AF-70EF58B60030}" srcOrd="0" destOrd="0" parTransId="{73F9D7BC-35A6-924B-B170-45F51FFF5AE6}" sibTransId="{6B7E7298-C5EE-2147-ABE5-C4D5C43A4ED9}"/>
    <dgm:cxn modelId="{2D57899F-5B35-014A-AEE6-B8E6BC1D81E2}" type="presParOf" srcId="{2D760260-B918-EA48-A398-CCD1E6CAC0FE}" destId="{E4F66A80-35AA-AD43-AB13-F1A0CD56EEB1}" srcOrd="0" destOrd="0" presId="urn:microsoft.com/office/officeart/2005/8/layout/matrix2"/>
    <dgm:cxn modelId="{FB00E418-E05C-7149-A0F0-863C5BEC8F73}" type="presParOf" srcId="{2D760260-B918-EA48-A398-CCD1E6CAC0FE}" destId="{AAC3D1A7-B1A4-2D4C-ADCB-58CBA7F3B1F5}" srcOrd="1" destOrd="0" presId="urn:microsoft.com/office/officeart/2005/8/layout/matrix2"/>
    <dgm:cxn modelId="{1F16534D-F087-9141-BA38-50719642653A}" type="presParOf" srcId="{2D760260-B918-EA48-A398-CCD1E6CAC0FE}" destId="{C0EA3ED4-1867-FC4D-8594-ECCAEB886C68}" srcOrd="2" destOrd="0" presId="urn:microsoft.com/office/officeart/2005/8/layout/matrix2"/>
    <dgm:cxn modelId="{94CAEBE5-6D31-FD4B-B8A6-874F77202CDF}" type="presParOf" srcId="{2D760260-B918-EA48-A398-CCD1E6CAC0FE}" destId="{1C825C2D-BD78-FA4D-AE51-1931B5220F7D}" srcOrd="3" destOrd="0" presId="urn:microsoft.com/office/officeart/2005/8/layout/matrix2"/>
    <dgm:cxn modelId="{61FBDBDF-A3F4-9943-BCDD-FE25F254CD7C}" type="presParOf" srcId="{2D760260-B918-EA48-A398-CCD1E6CAC0FE}" destId="{1116639F-98CD-6A4F-B158-896274D75189}" srcOrd="4" destOrd="0" presId="urn:microsoft.com/office/officeart/2005/8/layout/matrix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36450AE-D02A-0341-AA03-C3A220A0CE67}" type="doc">
      <dgm:prSet loTypeId="urn:microsoft.com/office/officeart/2005/8/layout/matrix1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D9215FF-2CC6-B04E-B027-BB9CA7BAAA77}">
      <dgm:prSet phldrT="[Text]" custT="1"/>
      <dgm:spPr/>
      <dgm:t>
        <a:bodyPr/>
        <a:lstStyle/>
        <a:p>
          <a:r>
            <a:rPr lang="en-US" sz="2800" dirty="0">
              <a:solidFill>
                <a:srgbClr val="0D0D0D"/>
              </a:solidFill>
            </a:rPr>
            <a:t>1. Urgent and Important</a:t>
          </a:r>
        </a:p>
      </dgm:t>
    </dgm:pt>
    <dgm:pt modelId="{8221AA62-4058-A542-976A-72E71976CD10}" type="parTrans" cxnId="{03933416-A050-A140-BC43-E693FB14B6F6}">
      <dgm:prSet/>
      <dgm:spPr/>
      <dgm:t>
        <a:bodyPr/>
        <a:lstStyle/>
        <a:p>
          <a:endParaRPr lang="en-US"/>
        </a:p>
      </dgm:t>
    </dgm:pt>
    <dgm:pt modelId="{531052B6-686D-8744-B3E3-818D12AA38EA}" type="sibTrans" cxnId="{03933416-A050-A140-BC43-E693FB14B6F6}">
      <dgm:prSet/>
      <dgm:spPr/>
      <dgm:t>
        <a:bodyPr/>
        <a:lstStyle/>
        <a:p>
          <a:endParaRPr lang="en-US"/>
        </a:p>
      </dgm:t>
    </dgm:pt>
    <dgm:pt modelId="{4E0D9EC3-F3C3-8148-935B-20401C8D117B}">
      <dgm:prSet phldrT="[Text]" custT="1"/>
      <dgm:spPr/>
      <dgm:t>
        <a:bodyPr/>
        <a:lstStyle/>
        <a:p>
          <a:r>
            <a:rPr lang="en-US" sz="2500" dirty="0">
              <a:solidFill>
                <a:srgbClr val="0D0D0D"/>
              </a:solidFill>
            </a:rPr>
            <a:t>2. </a:t>
          </a:r>
          <a:r>
            <a:rPr lang="en-US" sz="2800" dirty="0">
              <a:solidFill>
                <a:srgbClr val="0D0D0D"/>
              </a:solidFill>
            </a:rPr>
            <a:t>Important,</a:t>
          </a:r>
        </a:p>
        <a:p>
          <a:r>
            <a:rPr lang="en-US" sz="2800" dirty="0">
              <a:solidFill>
                <a:srgbClr val="0D0D0D"/>
              </a:solidFill>
            </a:rPr>
            <a:t>Not Urgent</a:t>
          </a:r>
        </a:p>
      </dgm:t>
    </dgm:pt>
    <dgm:pt modelId="{AA3D6BE3-3FEA-3145-828A-615C4FB56BCC}" type="parTrans" cxnId="{9AA3FFD1-C020-B348-9CAA-630DE3670C5B}">
      <dgm:prSet/>
      <dgm:spPr/>
      <dgm:t>
        <a:bodyPr/>
        <a:lstStyle/>
        <a:p>
          <a:endParaRPr lang="en-US"/>
        </a:p>
      </dgm:t>
    </dgm:pt>
    <dgm:pt modelId="{394FC031-F78D-0747-AFEE-8A625F119518}" type="sibTrans" cxnId="{9AA3FFD1-C020-B348-9CAA-630DE3670C5B}">
      <dgm:prSet/>
      <dgm:spPr/>
      <dgm:t>
        <a:bodyPr/>
        <a:lstStyle/>
        <a:p>
          <a:endParaRPr lang="en-US"/>
        </a:p>
      </dgm:t>
    </dgm:pt>
    <dgm:pt modelId="{D3239750-742B-D14C-92A1-906585F4FE21}">
      <dgm:prSet phldrT="[Text]" custT="1"/>
      <dgm:spPr/>
      <dgm:t>
        <a:bodyPr/>
        <a:lstStyle/>
        <a:p>
          <a:r>
            <a:rPr lang="en-US" sz="2800" dirty="0">
              <a:solidFill>
                <a:srgbClr val="0D0D0D"/>
              </a:solidFill>
            </a:rPr>
            <a:t>3. Urgent,        </a:t>
          </a:r>
        </a:p>
        <a:p>
          <a:r>
            <a:rPr lang="en-US" sz="2800" dirty="0">
              <a:solidFill>
                <a:srgbClr val="0D0D0D"/>
              </a:solidFill>
            </a:rPr>
            <a:t>Not Important</a:t>
          </a:r>
        </a:p>
      </dgm:t>
    </dgm:pt>
    <dgm:pt modelId="{81C324D8-8554-E246-99E0-D4953BDA230E}" type="parTrans" cxnId="{B34F1E5B-CE6D-1648-A206-AE7C65FB8D08}">
      <dgm:prSet/>
      <dgm:spPr/>
      <dgm:t>
        <a:bodyPr/>
        <a:lstStyle/>
        <a:p>
          <a:endParaRPr lang="en-US"/>
        </a:p>
      </dgm:t>
    </dgm:pt>
    <dgm:pt modelId="{84FB7550-CA94-2648-A8C2-5482A3ED1916}" type="sibTrans" cxnId="{B34F1E5B-CE6D-1648-A206-AE7C65FB8D08}">
      <dgm:prSet/>
      <dgm:spPr/>
      <dgm:t>
        <a:bodyPr/>
        <a:lstStyle/>
        <a:p>
          <a:endParaRPr lang="en-US"/>
        </a:p>
      </dgm:t>
    </dgm:pt>
    <dgm:pt modelId="{D6A05022-88E9-234E-8949-BD5012EDB2B7}">
      <dgm:prSet phldrT="[Text]" custT="1"/>
      <dgm:spPr/>
      <dgm:t>
        <a:bodyPr/>
        <a:lstStyle/>
        <a:p>
          <a:r>
            <a:rPr lang="en-US" sz="2800" dirty="0">
              <a:solidFill>
                <a:srgbClr val="0D0D0D"/>
              </a:solidFill>
            </a:rPr>
            <a:t>4. Not Urgent,</a:t>
          </a:r>
        </a:p>
        <a:p>
          <a:r>
            <a:rPr lang="en-US" sz="2800" dirty="0">
              <a:solidFill>
                <a:srgbClr val="0D0D0D"/>
              </a:solidFill>
            </a:rPr>
            <a:t>Not Important</a:t>
          </a:r>
        </a:p>
      </dgm:t>
    </dgm:pt>
    <dgm:pt modelId="{0EE69AA1-E6C9-4943-A49C-0795D968C6DE}" type="parTrans" cxnId="{846E749C-3214-754A-ACA8-129F34094FF9}">
      <dgm:prSet/>
      <dgm:spPr/>
      <dgm:t>
        <a:bodyPr/>
        <a:lstStyle/>
        <a:p>
          <a:endParaRPr lang="en-US"/>
        </a:p>
      </dgm:t>
    </dgm:pt>
    <dgm:pt modelId="{5C84250F-AAAF-EB47-BDA9-AD04B32C9F6A}" type="sibTrans" cxnId="{846E749C-3214-754A-ACA8-129F34094FF9}">
      <dgm:prSet/>
      <dgm:spPr/>
      <dgm:t>
        <a:bodyPr/>
        <a:lstStyle/>
        <a:p>
          <a:endParaRPr lang="en-US"/>
        </a:p>
      </dgm:t>
    </dgm:pt>
    <dgm:pt modelId="{C3FFCB63-C18D-8543-9BFD-F8ABD9CF1511}">
      <dgm:prSet phldrT="[Text]" custT="1"/>
      <dgm:spPr/>
      <dgm:t>
        <a:bodyPr/>
        <a:lstStyle/>
        <a:p>
          <a:r>
            <a:rPr lang="en-US" sz="2800" dirty="0"/>
            <a:t>Tasks</a:t>
          </a:r>
        </a:p>
      </dgm:t>
    </dgm:pt>
    <dgm:pt modelId="{4271A310-1175-0D47-B61F-4B84C8287E0F}" type="sibTrans" cxnId="{AE388148-58D6-0947-9EA1-420D593521D9}">
      <dgm:prSet/>
      <dgm:spPr/>
      <dgm:t>
        <a:bodyPr/>
        <a:lstStyle/>
        <a:p>
          <a:endParaRPr lang="en-US"/>
        </a:p>
      </dgm:t>
    </dgm:pt>
    <dgm:pt modelId="{15EEF8FE-D2B1-AD46-BF9C-0E85CDC9F765}" type="parTrans" cxnId="{AE388148-58D6-0947-9EA1-420D593521D9}">
      <dgm:prSet/>
      <dgm:spPr/>
      <dgm:t>
        <a:bodyPr/>
        <a:lstStyle/>
        <a:p>
          <a:endParaRPr lang="en-US"/>
        </a:p>
      </dgm:t>
    </dgm:pt>
    <dgm:pt modelId="{53DF033B-CE3D-3240-973D-6BFF3C960226}" type="pres">
      <dgm:prSet presAssocID="{536450AE-D02A-0341-AA03-C3A220A0CE67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C0D33EE3-FD6F-0345-9D1D-6F9CBB32D57F}" type="pres">
      <dgm:prSet presAssocID="{536450AE-D02A-0341-AA03-C3A220A0CE67}" presName="matrix" presStyleCnt="0"/>
      <dgm:spPr/>
    </dgm:pt>
    <dgm:pt modelId="{BB2F8D0E-189C-144A-B272-D95695577B64}" type="pres">
      <dgm:prSet presAssocID="{536450AE-D02A-0341-AA03-C3A220A0CE67}" presName="tile1" presStyleLbl="node1" presStyleIdx="0" presStyleCnt="4"/>
      <dgm:spPr/>
    </dgm:pt>
    <dgm:pt modelId="{E7D253D8-2640-DC4C-94AA-98704A917179}" type="pres">
      <dgm:prSet presAssocID="{536450AE-D02A-0341-AA03-C3A220A0CE67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713A65B2-09E0-C245-8A5D-C1F1AE3B3D5B}" type="pres">
      <dgm:prSet presAssocID="{536450AE-D02A-0341-AA03-C3A220A0CE67}" presName="tile2" presStyleLbl="node1" presStyleIdx="1" presStyleCnt="4"/>
      <dgm:spPr/>
    </dgm:pt>
    <dgm:pt modelId="{D79A5411-DB26-7743-A32C-3D77C05D1F13}" type="pres">
      <dgm:prSet presAssocID="{536450AE-D02A-0341-AA03-C3A220A0CE67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7215EC22-C1C7-F441-8449-D0B45EC2E9AA}" type="pres">
      <dgm:prSet presAssocID="{536450AE-D02A-0341-AA03-C3A220A0CE67}" presName="tile3" presStyleLbl="node1" presStyleIdx="2" presStyleCnt="4"/>
      <dgm:spPr/>
    </dgm:pt>
    <dgm:pt modelId="{D381FF46-D77F-5D43-8642-64827664F3C1}" type="pres">
      <dgm:prSet presAssocID="{536450AE-D02A-0341-AA03-C3A220A0CE67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77DE63C8-04DC-414C-84AA-C07FC985707F}" type="pres">
      <dgm:prSet presAssocID="{536450AE-D02A-0341-AA03-C3A220A0CE67}" presName="tile4" presStyleLbl="node1" presStyleIdx="3" presStyleCnt="4"/>
      <dgm:spPr/>
    </dgm:pt>
    <dgm:pt modelId="{E5B76D69-A01B-1C4A-AE1E-73C99BEDE637}" type="pres">
      <dgm:prSet presAssocID="{536450AE-D02A-0341-AA03-C3A220A0CE67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E807F926-C79A-F04D-B222-16233322C0CE}" type="pres">
      <dgm:prSet presAssocID="{536450AE-D02A-0341-AA03-C3A220A0CE67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03933416-A050-A140-BC43-E693FB14B6F6}" srcId="{C3FFCB63-C18D-8543-9BFD-F8ABD9CF1511}" destId="{6D9215FF-2CC6-B04E-B027-BB9CA7BAAA77}" srcOrd="0" destOrd="0" parTransId="{8221AA62-4058-A542-976A-72E71976CD10}" sibTransId="{531052B6-686D-8744-B3E3-818D12AA38EA}"/>
    <dgm:cxn modelId="{F1F50018-54E5-874C-B9DD-EA58FF8AF752}" type="presOf" srcId="{4E0D9EC3-F3C3-8148-935B-20401C8D117B}" destId="{D79A5411-DB26-7743-A32C-3D77C05D1F13}" srcOrd="1" destOrd="0" presId="urn:microsoft.com/office/officeart/2005/8/layout/matrix1"/>
    <dgm:cxn modelId="{B8CB811C-80B8-1049-9FA9-6A93F457EF03}" type="presOf" srcId="{D6A05022-88E9-234E-8949-BD5012EDB2B7}" destId="{E5B76D69-A01B-1C4A-AE1E-73C99BEDE637}" srcOrd="1" destOrd="0" presId="urn:microsoft.com/office/officeart/2005/8/layout/matrix1"/>
    <dgm:cxn modelId="{C157A82E-D8E9-F44F-8107-61C2DD4DA36F}" type="presOf" srcId="{4E0D9EC3-F3C3-8148-935B-20401C8D117B}" destId="{713A65B2-09E0-C245-8A5D-C1F1AE3B3D5B}" srcOrd="0" destOrd="0" presId="urn:microsoft.com/office/officeart/2005/8/layout/matrix1"/>
    <dgm:cxn modelId="{B34F1E5B-CE6D-1648-A206-AE7C65FB8D08}" srcId="{C3FFCB63-C18D-8543-9BFD-F8ABD9CF1511}" destId="{D3239750-742B-D14C-92A1-906585F4FE21}" srcOrd="2" destOrd="0" parTransId="{81C324D8-8554-E246-99E0-D4953BDA230E}" sibTransId="{84FB7550-CA94-2648-A8C2-5482A3ED1916}"/>
    <dgm:cxn modelId="{64822341-5B99-4A49-A527-F038BF0895B0}" type="presOf" srcId="{536450AE-D02A-0341-AA03-C3A220A0CE67}" destId="{53DF033B-CE3D-3240-973D-6BFF3C960226}" srcOrd="0" destOrd="0" presId="urn:microsoft.com/office/officeart/2005/8/layout/matrix1"/>
    <dgm:cxn modelId="{AA723E64-DE1A-0A40-B7D3-A9BC7BCB796D}" type="presOf" srcId="{6D9215FF-2CC6-B04E-B027-BB9CA7BAAA77}" destId="{E7D253D8-2640-DC4C-94AA-98704A917179}" srcOrd="1" destOrd="0" presId="urn:microsoft.com/office/officeart/2005/8/layout/matrix1"/>
    <dgm:cxn modelId="{AE388148-58D6-0947-9EA1-420D593521D9}" srcId="{536450AE-D02A-0341-AA03-C3A220A0CE67}" destId="{C3FFCB63-C18D-8543-9BFD-F8ABD9CF1511}" srcOrd="0" destOrd="0" parTransId="{15EEF8FE-D2B1-AD46-BF9C-0E85CDC9F765}" sibTransId="{4271A310-1175-0D47-B61F-4B84C8287E0F}"/>
    <dgm:cxn modelId="{5FBF786C-EB25-B542-B6B2-E08A51C58F37}" type="presOf" srcId="{C3FFCB63-C18D-8543-9BFD-F8ABD9CF1511}" destId="{E807F926-C79A-F04D-B222-16233322C0CE}" srcOrd="0" destOrd="0" presId="urn:microsoft.com/office/officeart/2005/8/layout/matrix1"/>
    <dgm:cxn modelId="{A1248157-1769-1C4E-A78E-079868DF0187}" type="presOf" srcId="{D3239750-742B-D14C-92A1-906585F4FE21}" destId="{D381FF46-D77F-5D43-8642-64827664F3C1}" srcOrd="1" destOrd="0" presId="urn:microsoft.com/office/officeart/2005/8/layout/matrix1"/>
    <dgm:cxn modelId="{96822E9C-A42D-5549-A350-C6369B2B65C5}" type="presOf" srcId="{D3239750-742B-D14C-92A1-906585F4FE21}" destId="{7215EC22-C1C7-F441-8449-D0B45EC2E9AA}" srcOrd="0" destOrd="0" presId="urn:microsoft.com/office/officeart/2005/8/layout/matrix1"/>
    <dgm:cxn modelId="{846E749C-3214-754A-ACA8-129F34094FF9}" srcId="{C3FFCB63-C18D-8543-9BFD-F8ABD9CF1511}" destId="{D6A05022-88E9-234E-8949-BD5012EDB2B7}" srcOrd="3" destOrd="0" parTransId="{0EE69AA1-E6C9-4943-A49C-0795D968C6DE}" sibTransId="{5C84250F-AAAF-EB47-BDA9-AD04B32C9F6A}"/>
    <dgm:cxn modelId="{8DB656CB-8F38-D54D-B6AC-F681331D757E}" type="presOf" srcId="{6D9215FF-2CC6-B04E-B027-BB9CA7BAAA77}" destId="{BB2F8D0E-189C-144A-B272-D95695577B64}" srcOrd="0" destOrd="0" presId="urn:microsoft.com/office/officeart/2005/8/layout/matrix1"/>
    <dgm:cxn modelId="{9AA3FFD1-C020-B348-9CAA-630DE3670C5B}" srcId="{C3FFCB63-C18D-8543-9BFD-F8ABD9CF1511}" destId="{4E0D9EC3-F3C3-8148-935B-20401C8D117B}" srcOrd="1" destOrd="0" parTransId="{AA3D6BE3-3FEA-3145-828A-615C4FB56BCC}" sibTransId="{394FC031-F78D-0747-AFEE-8A625F119518}"/>
    <dgm:cxn modelId="{6A45C2EA-6435-D946-9B32-9E3602D9AD61}" type="presOf" srcId="{D6A05022-88E9-234E-8949-BD5012EDB2B7}" destId="{77DE63C8-04DC-414C-84AA-C07FC985707F}" srcOrd="0" destOrd="0" presId="urn:microsoft.com/office/officeart/2005/8/layout/matrix1"/>
    <dgm:cxn modelId="{45D530BE-50C4-D64B-AF09-7B7770CBC271}" type="presParOf" srcId="{53DF033B-CE3D-3240-973D-6BFF3C960226}" destId="{C0D33EE3-FD6F-0345-9D1D-6F9CBB32D57F}" srcOrd="0" destOrd="0" presId="urn:microsoft.com/office/officeart/2005/8/layout/matrix1"/>
    <dgm:cxn modelId="{7B14859D-92B4-0849-85A8-4C40FEA1C99A}" type="presParOf" srcId="{C0D33EE3-FD6F-0345-9D1D-6F9CBB32D57F}" destId="{BB2F8D0E-189C-144A-B272-D95695577B64}" srcOrd="0" destOrd="0" presId="urn:microsoft.com/office/officeart/2005/8/layout/matrix1"/>
    <dgm:cxn modelId="{042A3F02-B6EC-2D43-BB98-46707660EB37}" type="presParOf" srcId="{C0D33EE3-FD6F-0345-9D1D-6F9CBB32D57F}" destId="{E7D253D8-2640-DC4C-94AA-98704A917179}" srcOrd="1" destOrd="0" presId="urn:microsoft.com/office/officeart/2005/8/layout/matrix1"/>
    <dgm:cxn modelId="{5CA1B515-4C47-9049-92A4-510D6D1374B1}" type="presParOf" srcId="{C0D33EE3-FD6F-0345-9D1D-6F9CBB32D57F}" destId="{713A65B2-09E0-C245-8A5D-C1F1AE3B3D5B}" srcOrd="2" destOrd="0" presId="urn:microsoft.com/office/officeart/2005/8/layout/matrix1"/>
    <dgm:cxn modelId="{524BBCEB-ED5A-EC45-8FC5-611A4C4E24BB}" type="presParOf" srcId="{C0D33EE3-FD6F-0345-9D1D-6F9CBB32D57F}" destId="{D79A5411-DB26-7743-A32C-3D77C05D1F13}" srcOrd="3" destOrd="0" presId="urn:microsoft.com/office/officeart/2005/8/layout/matrix1"/>
    <dgm:cxn modelId="{218460ED-4ABF-0D47-A795-A6242AF86174}" type="presParOf" srcId="{C0D33EE3-FD6F-0345-9D1D-6F9CBB32D57F}" destId="{7215EC22-C1C7-F441-8449-D0B45EC2E9AA}" srcOrd="4" destOrd="0" presId="urn:microsoft.com/office/officeart/2005/8/layout/matrix1"/>
    <dgm:cxn modelId="{1405BC46-854C-4B44-A150-3B49F8E45515}" type="presParOf" srcId="{C0D33EE3-FD6F-0345-9D1D-6F9CBB32D57F}" destId="{D381FF46-D77F-5D43-8642-64827664F3C1}" srcOrd="5" destOrd="0" presId="urn:microsoft.com/office/officeart/2005/8/layout/matrix1"/>
    <dgm:cxn modelId="{65FABE0D-2403-1743-BE6C-A2D37AF096B3}" type="presParOf" srcId="{C0D33EE3-FD6F-0345-9D1D-6F9CBB32D57F}" destId="{77DE63C8-04DC-414C-84AA-C07FC985707F}" srcOrd="6" destOrd="0" presId="urn:microsoft.com/office/officeart/2005/8/layout/matrix1"/>
    <dgm:cxn modelId="{0C257798-33F6-774B-B558-4D6E93FEB3F2}" type="presParOf" srcId="{C0D33EE3-FD6F-0345-9D1D-6F9CBB32D57F}" destId="{E5B76D69-A01B-1C4A-AE1E-73C99BEDE637}" srcOrd="7" destOrd="0" presId="urn:microsoft.com/office/officeart/2005/8/layout/matrix1"/>
    <dgm:cxn modelId="{A072DDAA-B81F-BD4B-880E-8071A6E57351}" type="presParOf" srcId="{53DF033B-CE3D-3240-973D-6BFF3C960226}" destId="{E807F926-C79A-F04D-B222-16233322C0CE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F66A80-35AA-AD43-AB13-F1A0CD56EEB1}">
      <dsp:nvSpPr>
        <dsp:cNvPr id="0" name=""/>
        <dsp:cNvSpPr/>
      </dsp:nvSpPr>
      <dsp:spPr>
        <a:xfrm>
          <a:off x="2392362" y="0"/>
          <a:ext cx="3257550" cy="3257550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AC3D1A7-B1A4-2D4C-ADCB-58CBA7F3B1F5}">
      <dsp:nvSpPr>
        <dsp:cNvPr id="0" name=""/>
        <dsp:cNvSpPr/>
      </dsp:nvSpPr>
      <dsp:spPr>
        <a:xfrm>
          <a:off x="2311269" y="211740"/>
          <a:ext cx="1592928" cy="13030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>
            <a:solidFill>
              <a:srgbClr val="0D0D0D"/>
            </a:solidFill>
          </a:endParaRPr>
        </a:p>
      </dsp:txBody>
      <dsp:txXfrm>
        <a:off x="2374877" y="275348"/>
        <a:ext cx="1465712" cy="1175804"/>
      </dsp:txXfrm>
    </dsp:sp>
    <dsp:sp modelId="{C0EA3ED4-1867-FC4D-8594-ECCAEB886C68}">
      <dsp:nvSpPr>
        <dsp:cNvPr id="0" name=""/>
        <dsp:cNvSpPr/>
      </dsp:nvSpPr>
      <dsp:spPr>
        <a:xfrm>
          <a:off x="4145530" y="211740"/>
          <a:ext cx="1608330" cy="13030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C825C2D-BD78-FA4D-AE51-1931B5220F7D}">
      <dsp:nvSpPr>
        <dsp:cNvPr id="0" name=""/>
        <dsp:cNvSpPr/>
      </dsp:nvSpPr>
      <dsp:spPr>
        <a:xfrm>
          <a:off x="2261858" y="1742789"/>
          <a:ext cx="1656985" cy="13030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116639F-98CD-6A4F-B158-896274D75189}">
      <dsp:nvSpPr>
        <dsp:cNvPr id="0" name=""/>
        <dsp:cNvSpPr/>
      </dsp:nvSpPr>
      <dsp:spPr>
        <a:xfrm>
          <a:off x="4146918" y="1742789"/>
          <a:ext cx="1644802" cy="13030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F66A80-35AA-AD43-AB13-F1A0CD56EEB1}">
      <dsp:nvSpPr>
        <dsp:cNvPr id="0" name=""/>
        <dsp:cNvSpPr/>
      </dsp:nvSpPr>
      <dsp:spPr>
        <a:xfrm>
          <a:off x="2392362" y="0"/>
          <a:ext cx="3257550" cy="3257550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AC3D1A7-B1A4-2D4C-ADCB-58CBA7F3B1F5}">
      <dsp:nvSpPr>
        <dsp:cNvPr id="0" name=""/>
        <dsp:cNvSpPr/>
      </dsp:nvSpPr>
      <dsp:spPr>
        <a:xfrm>
          <a:off x="2311269" y="211740"/>
          <a:ext cx="1592928" cy="13030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>
            <a:solidFill>
              <a:schemeClr val="tx1">
                <a:lumMod val="95000"/>
                <a:lumOff val="5000"/>
              </a:schemeClr>
            </a:solidFill>
          </a:endParaRPr>
        </a:p>
      </dsp:txBody>
      <dsp:txXfrm>
        <a:off x="2374877" y="275348"/>
        <a:ext cx="1465712" cy="1175804"/>
      </dsp:txXfrm>
    </dsp:sp>
    <dsp:sp modelId="{C0EA3ED4-1867-FC4D-8594-ECCAEB886C68}">
      <dsp:nvSpPr>
        <dsp:cNvPr id="0" name=""/>
        <dsp:cNvSpPr/>
      </dsp:nvSpPr>
      <dsp:spPr>
        <a:xfrm>
          <a:off x="4145530" y="211740"/>
          <a:ext cx="1608330" cy="13030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rgbClr val="0D0D0D"/>
              </a:solidFill>
            </a:rPr>
            <a:t>Max Potential for Success</a:t>
          </a:r>
        </a:p>
      </dsp:txBody>
      <dsp:txXfrm>
        <a:off x="4209138" y="275348"/>
        <a:ext cx="1481114" cy="1175804"/>
      </dsp:txXfrm>
    </dsp:sp>
    <dsp:sp modelId="{1C825C2D-BD78-FA4D-AE51-1931B5220F7D}">
      <dsp:nvSpPr>
        <dsp:cNvPr id="0" name=""/>
        <dsp:cNvSpPr/>
      </dsp:nvSpPr>
      <dsp:spPr>
        <a:xfrm>
          <a:off x="2261858" y="1742789"/>
          <a:ext cx="1656985" cy="13030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>
            <a:solidFill>
              <a:srgbClr val="0D0D0D"/>
            </a:solidFill>
          </a:endParaRPr>
        </a:p>
      </dsp:txBody>
      <dsp:txXfrm>
        <a:off x="2325466" y="1806397"/>
        <a:ext cx="1529769" cy="1175804"/>
      </dsp:txXfrm>
    </dsp:sp>
    <dsp:sp modelId="{1116639F-98CD-6A4F-B158-896274D75189}">
      <dsp:nvSpPr>
        <dsp:cNvPr id="0" name=""/>
        <dsp:cNvSpPr/>
      </dsp:nvSpPr>
      <dsp:spPr>
        <a:xfrm>
          <a:off x="4146918" y="1742789"/>
          <a:ext cx="1644802" cy="13030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>
            <a:solidFill>
              <a:srgbClr val="0D0D0D"/>
            </a:solidFill>
          </a:endParaRPr>
        </a:p>
      </dsp:txBody>
      <dsp:txXfrm>
        <a:off x="4210526" y="1806397"/>
        <a:ext cx="1517586" cy="117580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F66A80-35AA-AD43-AB13-F1A0CD56EEB1}">
      <dsp:nvSpPr>
        <dsp:cNvPr id="0" name=""/>
        <dsp:cNvSpPr/>
      </dsp:nvSpPr>
      <dsp:spPr>
        <a:xfrm>
          <a:off x="2392362" y="0"/>
          <a:ext cx="3257550" cy="3257550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AC3D1A7-B1A4-2D4C-ADCB-58CBA7F3B1F5}">
      <dsp:nvSpPr>
        <dsp:cNvPr id="0" name=""/>
        <dsp:cNvSpPr/>
      </dsp:nvSpPr>
      <dsp:spPr>
        <a:xfrm>
          <a:off x="2311269" y="211740"/>
          <a:ext cx="1592928" cy="13030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tx1">
                  <a:lumMod val="95000"/>
                  <a:lumOff val="5000"/>
                </a:schemeClr>
              </a:solidFill>
            </a:rPr>
            <a:t>Limited Potential for Success</a:t>
          </a:r>
        </a:p>
      </dsp:txBody>
      <dsp:txXfrm>
        <a:off x="2374877" y="275348"/>
        <a:ext cx="1465712" cy="1175804"/>
      </dsp:txXfrm>
    </dsp:sp>
    <dsp:sp modelId="{C0EA3ED4-1867-FC4D-8594-ECCAEB886C68}">
      <dsp:nvSpPr>
        <dsp:cNvPr id="0" name=""/>
        <dsp:cNvSpPr/>
      </dsp:nvSpPr>
      <dsp:spPr>
        <a:xfrm>
          <a:off x="4145530" y="211740"/>
          <a:ext cx="1608330" cy="13030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rgbClr val="0D0D0D"/>
              </a:solidFill>
            </a:rPr>
            <a:t>Max Potential for Success</a:t>
          </a:r>
        </a:p>
      </dsp:txBody>
      <dsp:txXfrm>
        <a:off x="4209138" y="275348"/>
        <a:ext cx="1481114" cy="1175804"/>
      </dsp:txXfrm>
    </dsp:sp>
    <dsp:sp modelId="{1C825C2D-BD78-FA4D-AE51-1931B5220F7D}">
      <dsp:nvSpPr>
        <dsp:cNvPr id="0" name=""/>
        <dsp:cNvSpPr/>
      </dsp:nvSpPr>
      <dsp:spPr>
        <a:xfrm>
          <a:off x="2261858" y="1742789"/>
          <a:ext cx="1656985" cy="13030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>
            <a:solidFill>
              <a:srgbClr val="0D0D0D"/>
            </a:solidFill>
          </a:endParaRPr>
        </a:p>
      </dsp:txBody>
      <dsp:txXfrm>
        <a:off x="2325466" y="1806397"/>
        <a:ext cx="1529769" cy="1175804"/>
      </dsp:txXfrm>
    </dsp:sp>
    <dsp:sp modelId="{1116639F-98CD-6A4F-B158-896274D75189}">
      <dsp:nvSpPr>
        <dsp:cNvPr id="0" name=""/>
        <dsp:cNvSpPr/>
      </dsp:nvSpPr>
      <dsp:spPr>
        <a:xfrm>
          <a:off x="4146918" y="1742789"/>
          <a:ext cx="1644802" cy="13030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kern="1200" dirty="0">
            <a:solidFill>
              <a:srgbClr val="0D0D0D"/>
            </a:solidFill>
          </a:endParaRPr>
        </a:p>
      </dsp:txBody>
      <dsp:txXfrm>
        <a:off x="4210526" y="1806397"/>
        <a:ext cx="1517586" cy="117580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F66A80-35AA-AD43-AB13-F1A0CD56EEB1}">
      <dsp:nvSpPr>
        <dsp:cNvPr id="0" name=""/>
        <dsp:cNvSpPr/>
      </dsp:nvSpPr>
      <dsp:spPr>
        <a:xfrm>
          <a:off x="2392362" y="0"/>
          <a:ext cx="3257550" cy="3257550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AC3D1A7-B1A4-2D4C-ADCB-58CBA7F3B1F5}">
      <dsp:nvSpPr>
        <dsp:cNvPr id="0" name=""/>
        <dsp:cNvSpPr/>
      </dsp:nvSpPr>
      <dsp:spPr>
        <a:xfrm>
          <a:off x="2311269" y="211740"/>
          <a:ext cx="1592928" cy="13030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tx1">
                  <a:lumMod val="95000"/>
                  <a:lumOff val="5000"/>
                </a:schemeClr>
              </a:solidFill>
            </a:rPr>
            <a:t>Limited Potential for Success</a:t>
          </a:r>
        </a:p>
      </dsp:txBody>
      <dsp:txXfrm>
        <a:off x="2374877" y="275348"/>
        <a:ext cx="1465712" cy="1175804"/>
      </dsp:txXfrm>
    </dsp:sp>
    <dsp:sp modelId="{C0EA3ED4-1867-FC4D-8594-ECCAEB886C68}">
      <dsp:nvSpPr>
        <dsp:cNvPr id="0" name=""/>
        <dsp:cNvSpPr/>
      </dsp:nvSpPr>
      <dsp:spPr>
        <a:xfrm>
          <a:off x="4145530" y="211740"/>
          <a:ext cx="1608330" cy="13030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rgbClr val="0D0D0D"/>
              </a:solidFill>
            </a:rPr>
            <a:t>Max Potential for Success</a:t>
          </a:r>
        </a:p>
      </dsp:txBody>
      <dsp:txXfrm>
        <a:off x="4209138" y="275348"/>
        <a:ext cx="1481114" cy="1175804"/>
      </dsp:txXfrm>
    </dsp:sp>
    <dsp:sp modelId="{1C825C2D-BD78-FA4D-AE51-1931B5220F7D}">
      <dsp:nvSpPr>
        <dsp:cNvPr id="0" name=""/>
        <dsp:cNvSpPr/>
      </dsp:nvSpPr>
      <dsp:spPr>
        <a:xfrm>
          <a:off x="2261858" y="1742789"/>
          <a:ext cx="1656985" cy="13030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rgbClr val="0D0D0D"/>
              </a:solidFill>
            </a:rPr>
            <a:t>Limited Potential for Harm</a:t>
          </a:r>
        </a:p>
      </dsp:txBody>
      <dsp:txXfrm>
        <a:off x="2325466" y="1806397"/>
        <a:ext cx="1529769" cy="1175804"/>
      </dsp:txXfrm>
    </dsp:sp>
    <dsp:sp modelId="{1116639F-98CD-6A4F-B158-896274D75189}">
      <dsp:nvSpPr>
        <dsp:cNvPr id="0" name=""/>
        <dsp:cNvSpPr/>
      </dsp:nvSpPr>
      <dsp:spPr>
        <a:xfrm>
          <a:off x="4146918" y="1742789"/>
          <a:ext cx="1644802" cy="13030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rgbClr val="0D0D0D"/>
              </a:solidFill>
            </a:rPr>
            <a:t> </a:t>
          </a:r>
        </a:p>
      </dsp:txBody>
      <dsp:txXfrm>
        <a:off x="4210526" y="1806397"/>
        <a:ext cx="1517586" cy="117580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F66A80-35AA-AD43-AB13-F1A0CD56EEB1}">
      <dsp:nvSpPr>
        <dsp:cNvPr id="0" name=""/>
        <dsp:cNvSpPr/>
      </dsp:nvSpPr>
      <dsp:spPr>
        <a:xfrm>
          <a:off x="2392362" y="0"/>
          <a:ext cx="3257550" cy="3257550"/>
        </a:xfrm>
        <a:prstGeom prst="quadArrow">
          <a:avLst>
            <a:gd name="adj1" fmla="val 2000"/>
            <a:gd name="adj2" fmla="val 4000"/>
            <a:gd name="adj3" fmla="val 5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AC3D1A7-B1A4-2D4C-ADCB-58CBA7F3B1F5}">
      <dsp:nvSpPr>
        <dsp:cNvPr id="0" name=""/>
        <dsp:cNvSpPr/>
      </dsp:nvSpPr>
      <dsp:spPr>
        <a:xfrm>
          <a:off x="2311269" y="211740"/>
          <a:ext cx="1592928" cy="13030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chemeClr val="tx1">
                  <a:lumMod val="95000"/>
                  <a:lumOff val="5000"/>
                </a:schemeClr>
              </a:solidFill>
            </a:rPr>
            <a:t>Limited Potential for Success</a:t>
          </a:r>
        </a:p>
      </dsp:txBody>
      <dsp:txXfrm>
        <a:off x="2374877" y="275348"/>
        <a:ext cx="1465712" cy="1175804"/>
      </dsp:txXfrm>
    </dsp:sp>
    <dsp:sp modelId="{C0EA3ED4-1867-FC4D-8594-ECCAEB886C68}">
      <dsp:nvSpPr>
        <dsp:cNvPr id="0" name=""/>
        <dsp:cNvSpPr/>
      </dsp:nvSpPr>
      <dsp:spPr>
        <a:xfrm>
          <a:off x="4145530" y="211740"/>
          <a:ext cx="1608330" cy="13030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rgbClr val="0D0D0D"/>
              </a:solidFill>
            </a:rPr>
            <a:t>Max Potential for Success</a:t>
          </a:r>
        </a:p>
      </dsp:txBody>
      <dsp:txXfrm>
        <a:off x="4209138" y="275348"/>
        <a:ext cx="1481114" cy="1175804"/>
      </dsp:txXfrm>
    </dsp:sp>
    <dsp:sp modelId="{1C825C2D-BD78-FA4D-AE51-1931B5220F7D}">
      <dsp:nvSpPr>
        <dsp:cNvPr id="0" name=""/>
        <dsp:cNvSpPr/>
      </dsp:nvSpPr>
      <dsp:spPr>
        <a:xfrm>
          <a:off x="2261858" y="1742789"/>
          <a:ext cx="1656985" cy="13030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rgbClr val="0D0D0D"/>
              </a:solidFill>
            </a:rPr>
            <a:t>Limited Potential for Harm</a:t>
          </a:r>
        </a:p>
      </dsp:txBody>
      <dsp:txXfrm>
        <a:off x="2325466" y="1806397"/>
        <a:ext cx="1529769" cy="1175804"/>
      </dsp:txXfrm>
    </dsp:sp>
    <dsp:sp modelId="{1116639F-98CD-6A4F-B158-896274D75189}">
      <dsp:nvSpPr>
        <dsp:cNvPr id="0" name=""/>
        <dsp:cNvSpPr/>
      </dsp:nvSpPr>
      <dsp:spPr>
        <a:xfrm>
          <a:off x="4146918" y="1742789"/>
          <a:ext cx="1644802" cy="1303020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solidFill>
                <a:srgbClr val="0D0D0D"/>
              </a:solidFill>
            </a:rPr>
            <a:t>Max Potential for Harm</a:t>
          </a:r>
        </a:p>
      </dsp:txBody>
      <dsp:txXfrm>
        <a:off x="4210526" y="1806397"/>
        <a:ext cx="1517586" cy="117580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B2F8D0E-189C-144A-B272-D95695577B64}">
      <dsp:nvSpPr>
        <dsp:cNvPr id="0" name=""/>
        <dsp:cNvSpPr/>
      </dsp:nvSpPr>
      <dsp:spPr>
        <a:xfrm rot="16200000">
          <a:off x="1196181" y="-1196181"/>
          <a:ext cx="1628775" cy="4021138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rgbClr val="0D0D0D"/>
              </a:solidFill>
            </a:rPr>
            <a:t>1. Urgent and Important</a:t>
          </a:r>
        </a:p>
      </dsp:txBody>
      <dsp:txXfrm rot="5400000">
        <a:off x="0" y="0"/>
        <a:ext cx="4021138" cy="1221581"/>
      </dsp:txXfrm>
    </dsp:sp>
    <dsp:sp modelId="{713A65B2-09E0-C245-8A5D-C1F1AE3B3D5B}">
      <dsp:nvSpPr>
        <dsp:cNvPr id="0" name=""/>
        <dsp:cNvSpPr/>
      </dsp:nvSpPr>
      <dsp:spPr>
        <a:xfrm>
          <a:off x="4021138" y="0"/>
          <a:ext cx="4021138" cy="1628775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7800" tIns="177800" rIns="177800" bIns="177800" numCol="1" spcCol="1270" anchor="ctr" anchorCtr="0">
          <a:noAutofit/>
        </a:bodyPr>
        <a:lstStyle/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 dirty="0">
              <a:solidFill>
                <a:srgbClr val="0D0D0D"/>
              </a:solidFill>
            </a:rPr>
            <a:t>2. </a:t>
          </a:r>
          <a:r>
            <a:rPr lang="en-US" sz="2800" kern="1200" dirty="0">
              <a:solidFill>
                <a:srgbClr val="0D0D0D"/>
              </a:solidFill>
            </a:rPr>
            <a:t>Important,</a:t>
          </a:r>
        </a:p>
        <a:p>
          <a:pPr marL="0" lvl="0" indent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rgbClr val="0D0D0D"/>
              </a:solidFill>
            </a:rPr>
            <a:t>Not Urgent</a:t>
          </a:r>
        </a:p>
      </dsp:txBody>
      <dsp:txXfrm>
        <a:off x="4021138" y="0"/>
        <a:ext cx="4021138" cy="1221581"/>
      </dsp:txXfrm>
    </dsp:sp>
    <dsp:sp modelId="{7215EC22-C1C7-F441-8449-D0B45EC2E9AA}">
      <dsp:nvSpPr>
        <dsp:cNvPr id="0" name=""/>
        <dsp:cNvSpPr/>
      </dsp:nvSpPr>
      <dsp:spPr>
        <a:xfrm rot="10800000">
          <a:off x="0" y="1628775"/>
          <a:ext cx="4021138" cy="1628775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rgbClr val="0D0D0D"/>
              </a:solidFill>
            </a:rPr>
            <a:t>3. Urgent,        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rgbClr val="0D0D0D"/>
              </a:solidFill>
            </a:rPr>
            <a:t>Not Important</a:t>
          </a:r>
        </a:p>
      </dsp:txBody>
      <dsp:txXfrm rot="10800000">
        <a:off x="0" y="2035968"/>
        <a:ext cx="4021138" cy="1221581"/>
      </dsp:txXfrm>
    </dsp:sp>
    <dsp:sp modelId="{77DE63C8-04DC-414C-84AA-C07FC985707F}">
      <dsp:nvSpPr>
        <dsp:cNvPr id="0" name=""/>
        <dsp:cNvSpPr/>
      </dsp:nvSpPr>
      <dsp:spPr>
        <a:xfrm rot="5400000">
          <a:off x="5217319" y="432593"/>
          <a:ext cx="1628775" cy="4021138"/>
        </a:xfrm>
        <a:prstGeom prst="round1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rgbClr val="0D0D0D"/>
              </a:solidFill>
            </a:rPr>
            <a:t>4. Not Urgent,</a:t>
          </a:r>
        </a:p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>
              <a:solidFill>
                <a:srgbClr val="0D0D0D"/>
              </a:solidFill>
            </a:rPr>
            <a:t>Not Important</a:t>
          </a:r>
        </a:p>
      </dsp:txBody>
      <dsp:txXfrm rot="-5400000">
        <a:off x="4021138" y="2035968"/>
        <a:ext cx="4021138" cy="1221581"/>
      </dsp:txXfrm>
    </dsp:sp>
    <dsp:sp modelId="{E807F926-C79A-F04D-B222-16233322C0CE}">
      <dsp:nvSpPr>
        <dsp:cNvPr id="0" name=""/>
        <dsp:cNvSpPr/>
      </dsp:nvSpPr>
      <dsp:spPr>
        <a:xfrm>
          <a:off x="2814796" y="1221581"/>
          <a:ext cx="2412682" cy="814387"/>
        </a:xfrm>
        <a:prstGeom prst="roundRect">
          <a:avLst/>
        </a:prstGeom>
        <a:gradFill rotWithShape="0">
          <a:gsLst>
            <a:gs pos="0">
              <a:schemeClr val="accent1">
                <a:tint val="60000"/>
                <a:hueOff val="0"/>
                <a:satOff val="0"/>
                <a:lumOff val="0"/>
                <a:alphaOff val="0"/>
                <a:shade val="100000"/>
                <a:satMod val="120000"/>
              </a:schemeClr>
            </a:gs>
            <a:gs pos="69000">
              <a:schemeClr val="accent1">
                <a:tint val="60000"/>
                <a:hueOff val="0"/>
                <a:satOff val="0"/>
                <a:lumOff val="0"/>
                <a:alphaOff val="0"/>
                <a:tint val="80000"/>
                <a:shade val="100000"/>
                <a:satMod val="150000"/>
              </a:schemeClr>
            </a:gs>
            <a:gs pos="100000">
              <a:schemeClr val="accent1">
                <a:tint val="60000"/>
                <a:hueOff val="0"/>
                <a:satOff val="0"/>
                <a:lumOff val="0"/>
                <a:alphaOff val="0"/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  <a:ln>
          <a:noFill/>
        </a:ln>
        <a:effectLst>
          <a:outerShdw blurRad="63500" dist="25400" dir="5400000" sx="101000" sy="101000" rotWithShape="0">
            <a:srgbClr val="000000">
              <a:alpha val="4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Tasks</a:t>
          </a:r>
        </a:p>
      </dsp:txBody>
      <dsp:txXfrm>
        <a:off x="2854551" y="1261336"/>
        <a:ext cx="2333172" cy="7348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matrix2">
  <dgm:title val=""/>
  <dgm:desc val=""/>
  <dgm:catLst>
    <dgm:cat type="matrix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l" for="ch" forName="rect1" refType="w" fact="0.065"/>
          <dgm:constr type="t" for="ch" forName="rect1" refType="h" fact="0.065"/>
          <dgm:constr type="w" for="ch" forName="rect2" refType="w" fact="0.4"/>
          <dgm:constr type="h" for="ch" forName="rect2" refType="h" fact="0.4"/>
          <dgm:constr type="r" for="ch" forName="rect2" refType="w" fact="0.935"/>
          <dgm:constr type="t" for="ch" forName="rect2" refType="h" fact="0.065"/>
          <dgm:constr type="w" for="ch" forName="rect3" refType="w" fact="0.4"/>
          <dgm:constr type="h" for="ch" forName="rect3" refType="w" fact="0.4"/>
          <dgm:constr type="l" for="ch" forName="rect3" refType="w" fact="0.065"/>
          <dgm:constr type="b" for="ch" forName="rect3" refType="h" fact="0.935"/>
          <dgm:constr type="w" for="ch" forName="rect4" refType="w" fact="0.4"/>
          <dgm:constr type="h" for="ch" forName="rect4" refType="h" fact="0.4"/>
          <dgm:constr type="r" for="ch" forName="rect4" refType="w" fact="0.935"/>
          <dgm:constr type="b" for="ch" forName="rect4" refType="h" fact="0.935"/>
        </dgm:constrLst>
      </dgm:if>
      <dgm:else name="Name2">
        <dgm:constrLst>
          <dgm:constr type="primFontSz" for="ch" ptType="node" op="equ" val="65"/>
          <dgm:constr type="w" for="ch" forName="axisShape" refType="w"/>
          <dgm:constr type="h" for="ch" forName="axisShape" refType="h"/>
          <dgm:constr type="w" for="ch" forName="rect1" refType="w" fact="0.4"/>
          <dgm:constr type="h" for="ch" forName="rect1" refType="w" fact="0.4"/>
          <dgm:constr type="r" for="ch" forName="rect1" refType="w" fact="0.935"/>
          <dgm:constr type="t" for="ch" forName="rect1" refType="h" fact="0.065"/>
          <dgm:constr type="w" for="ch" forName="rect2" refType="w" fact="0.4"/>
          <dgm:constr type="h" for="ch" forName="rect2" refType="h" fact="0.4"/>
          <dgm:constr type="l" for="ch" forName="rect2" refType="w" fact="0.065"/>
          <dgm:constr type="t" for="ch" forName="rect2" refType="h" fact="0.065"/>
          <dgm:constr type="w" for="ch" forName="rect3" refType="w" fact="0.4"/>
          <dgm:constr type="h" for="ch" forName="rect3" refType="w" fact="0.4"/>
          <dgm:constr type="r" for="ch" forName="rect3" refType="w" fact="0.935"/>
          <dgm:constr type="b" for="ch" forName="rect3" refType="h" fact="0.935"/>
          <dgm:constr type="w" for="ch" forName="rect4" refType="w" fact="0.4"/>
          <dgm:constr type="h" for="ch" forName="rect4" refType="h" fact="0.4"/>
          <dgm:constr type="l" for="ch" forName="rect4" refType="w" fact="0.065"/>
          <dgm:constr type="b" for="ch" forName="rect4" refType="h" fact="0.935"/>
        </dgm:constrLst>
      </dgm:else>
    </dgm:choose>
    <dgm:ruleLst/>
    <dgm:choose name="Name3">
      <dgm:if name="Name4" axis="ch" ptType="node" func="cnt" op="gte" val="1">
        <dgm:layoutNode name="axisShape" styleLbl="bgShp">
          <dgm:alg type="sp"/>
          <dgm:shape xmlns:r="http://schemas.openxmlformats.org/officeDocument/2006/relationships" type="quadArrow" r:blip="">
            <dgm:adjLst>
              <dgm:adj idx="1" val="0.02"/>
              <dgm:adj idx="2" val="0.04"/>
              <dgm:adj idx="3" val="0.05"/>
            </dgm:adjLst>
          </dgm:shape>
          <dgm:presOf/>
          <dgm:constrLst/>
          <dgm:ruleLst/>
        </dgm:layoutNode>
        <dgm:layoutNode name="rect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rect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FD6FEC4-4285-C94A-88EF-684F237C39DD}" type="datetimeFigureOut">
              <a:rPr lang="en-US" smtClean="0"/>
              <a:t>3/29/2019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0D341236-230C-7B4C-B59E-2CA43AB377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3017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41236-230C-7B4C-B59E-2CA43AB3771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418711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41236-230C-7B4C-B59E-2CA43AB3771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9481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41236-230C-7B4C-B59E-2CA43AB3771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94813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41236-230C-7B4C-B59E-2CA43AB3771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94813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41236-230C-7B4C-B59E-2CA43AB3771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9481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41236-230C-7B4C-B59E-2CA43AB3771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9481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41236-230C-7B4C-B59E-2CA43AB3771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7877654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41236-230C-7B4C-B59E-2CA43AB3771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440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41236-230C-7B4C-B59E-2CA43AB37716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44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 dirty="0"/>
              <a:t>David Allen </a:t>
            </a:r>
            <a:r>
              <a:rPr lang="mr-IN" sz="2400" dirty="0"/>
              <a:t>–</a:t>
            </a:r>
            <a:r>
              <a:rPr lang="en-US" sz="2400" dirty="0"/>
              <a:t> Getting Things Done</a:t>
            </a:r>
          </a:p>
          <a:p>
            <a:r>
              <a:rPr lang="en-US" sz="2400" dirty="0"/>
              <a:t>Tim </a:t>
            </a:r>
            <a:r>
              <a:rPr lang="en-US" sz="2400" dirty="0" err="1"/>
              <a:t>Ferriss</a:t>
            </a:r>
            <a:r>
              <a:rPr lang="en-US" sz="2400" dirty="0"/>
              <a:t> </a:t>
            </a:r>
            <a:r>
              <a:rPr lang="mr-IN" sz="2400" dirty="0"/>
              <a:t>–</a:t>
            </a:r>
            <a:r>
              <a:rPr lang="en-US" sz="2400" dirty="0"/>
              <a:t> The Four-Hour Work Week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41236-230C-7B4C-B59E-2CA43AB3771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69069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41236-230C-7B4C-B59E-2CA43AB37716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8971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41236-230C-7B4C-B59E-2CA43AB3771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02043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41236-230C-7B4C-B59E-2CA43AB3771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20204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41236-230C-7B4C-B59E-2CA43AB3771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9853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41236-230C-7B4C-B59E-2CA43AB3771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27731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41236-230C-7B4C-B59E-2CA43AB3771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9661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41236-230C-7B4C-B59E-2CA43AB3771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461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41236-230C-7B4C-B59E-2CA43AB3771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90954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6400" y="696913"/>
            <a:ext cx="6197600" cy="348615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341236-230C-7B4C-B59E-2CA43AB3771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08432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971551"/>
            <a:ext cx="6487668" cy="2364665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143000"/>
            <a:ext cx="6498158" cy="1293650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2" y="2474259"/>
            <a:ext cx="6498159" cy="68748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458904"/>
            <a:ext cx="4079545" cy="871538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340892"/>
            <a:ext cx="4079545" cy="2790114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269544"/>
            <a:ext cx="3657600" cy="3988558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276226"/>
            <a:ext cx="1524000" cy="4181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276226"/>
            <a:ext cx="6689726" cy="4181475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9" y="2514601"/>
            <a:ext cx="8416925" cy="11025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9" y="3578272"/>
            <a:ext cx="8416925" cy="729503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3/29/2019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272653"/>
            <a:ext cx="8402040" cy="212764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6" y="1802359"/>
            <a:ext cx="8056563" cy="1021556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6" y="2802004"/>
            <a:ext cx="8056563" cy="1125140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80682"/>
            <a:ext cx="8042276" cy="10027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200151"/>
            <a:ext cx="3840480" cy="325755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200151"/>
            <a:ext cx="3840480" cy="325755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80682"/>
            <a:ext cx="8042276" cy="1002717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089919"/>
            <a:ext cx="3840480" cy="563165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1760562"/>
            <a:ext cx="3840480" cy="2697139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089919"/>
            <a:ext cx="3840480" cy="563165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1760562"/>
            <a:ext cx="3840480" cy="2697139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458904"/>
            <a:ext cx="3840480" cy="871538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276225"/>
            <a:ext cx="3840480" cy="4181475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340892"/>
            <a:ext cx="3840480" cy="2790114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3/29/2019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80682"/>
            <a:ext cx="8042276" cy="1002717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200151"/>
            <a:ext cx="8042276" cy="32575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4706751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28E80666-FB37-4B36-9149-507F3B0178E3}" type="datetimeFigureOut">
              <a:rPr lang="en-US" smtClean="0"/>
              <a:pPr/>
              <a:t>3/29/2019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9" y="4706751"/>
            <a:ext cx="484094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4706751"/>
            <a:ext cx="990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5cap_logo_Color Final.png"/>
          <p:cNvPicPr>
            <a:picLocks noChangeAspect="1"/>
          </p:cNvPicPr>
          <p:nvPr userDrawn="1"/>
        </p:nvPicPr>
        <p:blipFill>
          <a:blip r:embed="rId14" cstate="email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2100" y="0"/>
            <a:ext cx="6000750" cy="51435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  <p:sldLayoutId id="2147483984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9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FiveCapitals.Net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5cap_logo_Color Final.png"/>
          <p:cNvPicPr>
            <a:picLocks noChangeAspect="1"/>
          </p:cNvPicPr>
          <p:nvPr/>
        </p:nvPicPr>
        <p:blipFill>
          <a:blip r:embed="rId3" cstate="email">
            <a:alphaModFix amt="3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2100" y="0"/>
            <a:ext cx="6000750" cy="51435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/>
                </a:solidFill>
              </a:rPr>
              <a:t>Welcome!</a:t>
            </a:r>
          </a:p>
        </p:txBody>
      </p:sp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1473795" y="3537254"/>
            <a:ext cx="5637010" cy="661589"/>
          </a:xfrm>
        </p:spPr>
        <p:txBody>
          <a:bodyPr>
            <a:noAutofit/>
          </a:bodyPr>
          <a:lstStyle/>
          <a:p>
            <a:r>
              <a:rPr lang="en-US" sz="2800" b="1" dirty="0">
                <a:solidFill>
                  <a:srgbClr val="0D0D0D"/>
                </a:solidFill>
              </a:rPr>
              <a:t>Maximizing Your Five Capitals</a:t>
            </a:r>
          </a:p>
          <a:p>
            <a:r>
              <a:rPr lang="en-US" sz="2800" dirty="0">
                <a:solidFill>
                  <a:srgbClr val="0D0D0D"/>
                </a:solidFill>
              </a:rPr>
              <a:t>Jay Pullins</a:t>
            </a:r>
          </a:p>
        </p:txBody>
      </p:sp>
    </p:spTree>
    <p:extLst>
      <p:ext uri="{BB962C8B-B14F-4D97-AF65-F5344CB8AC3E}">
        <p14:creationId xmlns:p14="http://schemas.microsoft.com/office/powerpoint/2010/main" val="23767657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Relational Capital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334895"/>
              </p:ext>
            </p:extLst>
          </p:nvPr>
        </p:nvGraphicFramePr>
        <p:xfrm>
          <a:off x="4743451" y="276225"/>
          <a:ext cx="3840163" cy="4181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pPr marL="285750" indent="-285750" algn="l">
              <a:buFont typeface="Arial"/>
              <a:buChar char="•"/>
            </a:pPr>
            <a:r>
              <a:rPr lang="en-US" sz="2800" dirty="0"/>
              <a:t>The Relational Equity or Trust That We Leverage to Achieve Goals</a:t>
            </a:r>
          </a:p>
          <a:p>
            <a:pPr marL="285750" indent="-285750" algn="l">
              <a:buFont typeface="Arial"/>
              <a:buChar char="•"/>
            </a:pPr>
            <a:r>
              <a:rPr lang="en-US" sz="2800" dirty="0"/>
              <a:t>Measured in Influence and Impact in the Lives of Others</a:t>
            </a:r>
          </a:p>
        </p:txBody>
      </p:sp>
    </p:spTree>
    <p:extLst>
      <p:ext uri="{BB962C8B-B14F-4D97-AF65-F5344CB8AC3E}">
        <p14:creationId xmlns:p14="http://schemas.microsoft.com/office/powerpoint/2010/main" val="7815809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Character Capital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528434"/>
              </p:ext>
            </p:extLst>
          </p:nvPr>
        </p:nvGraphicFramePr>
        <p:xfrm>
          <a:off x="4743451" y="276225"/>
          <a:ext cx="3840163" cy="4181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pPr marL="285750" indent="-285750" algn="l">
              <a:buFont typeface="Arial"/>
              <a:buChar char="•"/>
            </a:pPr>
            <a:r>
              <a:rPr lang="en-US" sz="2800" dirty="0"/>
              <a:t>The Moral &amp; Ethical Authority, Integrity and Reputation That We Leverage (Grow and Spend) to Achieve Goals</a:t>
            </a:r>
          </a:p>
        </p:txBody>
      </p:sp>
    </p:spTree>
    <p:extLst>
      <p:ext uri="{BB962C8B-B14F-4D97-AF65-F5344CB8AC3E}">
        <p14:creationId xmlns:p14="http://schemas.microsoft.com/office/powerpoint/2010/main" val="19664451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0"/>
            <a:ext cx="8042276" cy="1002717"/>
          </a:xfrm>
        </p:spPr>
        <p:txBody>
          <a:bodyPr/>
          <a:lstStyle/>
          <a:p>
            <a:r>
              <a:rPr lang="en-US" dirty="0"/>
              <a:t>Character VS Competence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91670972"/>
              </p:ext>
            </p:extLst>
          </p:nvPr>
        </p:nvGraphicFramePr>
        <p:xfrm>
          <a:off x="549277" y="1474897"/>
          <a:ext cx="8042275" cy="3257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188644" y="951677"/>
            <a:ext cx="27476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High Character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07166" y="4594175"/>
            <a:ext cx="26290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Low Character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6221" y="2575801"/>
            <a:ext cx="231017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Low</a:t>
            </a:r>
          </a:p>
          <a:p>
            <a:r>
              <a:rPr lang="en-US" sz="2800" dirty="0"/>
              <a:t>Competence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98764" y="2602687"/>
            <a:ext cx="231017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High </a:t>
            </a:r>
          </a:p>
          <a:p>
            <a:r>
              <a:rPr lang="en-US" sz="2800" dirty="0"/>
              <a:t>Competence</a:t>
            </a:r>
          </a:p>
        </p:txBody>
      </p:sp>
    </p:spTree>
    <p:extLst>
      <p:ext uri="{BB962C8B-B14F-4D97-AF65-F5344CB8AC3E}">
        <p14:creationId xmlns:p14="http://schemas.microsoft.com/office/powerpoint/2010/main" val="41229756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0"/>
            <a:ext cx="8042276" cy="1002717"/>
          </a:xfrm>
        </p:spPr>
        <p:txBody>
          <a:bodyPr/>
          <a:lstStyle/>
          <a:p>
            <a:r>
              <a:rPr lang="en-US" dirty="0"/>
              <a:t>Character VS Competence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96893189"/>
              </p:ext>
            </p:extLst>
          </p:nvPr>
        </p:nvGraphicFramePr>
        <p:xfrm>
          <a:off x="549277" y="1474897"/>
          <a:ext cx="8042275" cy="3257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188644" y="951677"/>
            <a:ext cx="27476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High Character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07166" y="4594175"/>
            <a:ext cx="26290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Low Character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6221" y="2575801"/>
            <a:ext cx="231017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Low</a:t>
            </a:r>
          </a:p>
          <a:p>
            <a:r>
              <a:rPr lang="en-US" sz="2800" dirty="0"/>
              <a:t>Competence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98764" y="2602687"/>
            <a:ext cx="231017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High </a:t>
            </a:r>
          </a:p>
          <a:p>
            <a:r>
              <a:rPr lang="en-US" sz="2800" dirty="0"/>
              <a:t>Competence</a:t>
            </a:r>
          </a:p>
        </p:txBody>
      </p:sp>
    </p:spTree>
    <p:extLst>
      <p:ext uri="{BB962C8B-B14F-4D97-AF65-F5344CB8AC3E}">
        <p14:creationId xmlns:p14="http://schemas.microsoft.com/office/powerpoint/2010/main" val="25132884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0"/>
            <a:ext cx="8042276" cy="1002717"/>
          </a:xfrm>
        </p:spPr>
        <p:txBody>
          <a:bodyPr/>
          <a:lstStyle/>
          <a:p>
            <a:r>
              <a:rPr lang="en-US" dirty="0"/>
              <a:t>Character VS Competence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4354134"/>
              </p:ext>
            </p:extLst>
          </p:nvPr>
        </p:nvGraphicFramePr>
        <p:xfrm>
          <a:off x="549277" y="1474897"/>
          <a:ext cx="8042275" cy="3257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188644" y="951677"/>
            <a:ext cx="27476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High Character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07166" y="4594175"/>
            <a:ext cx="26290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Low Character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6221" y="2575801"/>
            <a:ext cx="231017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Low</a:t>
            </a:r>
          </a:p>
          <a:p>
            <a:r>
              <a:rPr lang="en-US" sz="2800" dirty="0"/>
              <a:t>Competence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98764" y="2602687"/>
            <a:ext cx="231017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High </a:t>
            </a:r>
          </a:p>
          <a:p>
            <a:r>
              <a:rPr lang="en-US" sz="2800" dirty="0"/>
              <a:t>Competence</a:t>
            </a:r>
          </a:p>
        </p:txBody>
      </p:sp>
    </p:spTree>
    <p:extLst>
      <p:ext uri="{BB962C8B-B14F-4D97-AF65-F5344CB8AC3E}">
        <p14:creationId xmlns:p14="http://schemas.microsoft.com/office/powerpoint/2010/main" val="31644717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0"/>
            <a:ext cx="8042276" cy="1002717"/>
          </a:xfrm>
        </p:spPr>
        <p:txBody>
          <a:bodyPr/>
          <a:lstStyle/>
          <a:p>
            <a:r>
              <a:rPr lang="en-US" dirty="0"/>
              <a:t>Character VS Competence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18663376"/>
              </p:ext>
            </p:extLst>
          </p:nvPr>
        </p:nvGraphicFramePr>
        <p:xfrm>
          <a:off x="549277" y="1474897"/>
          <a:ext cx="8042275" cy="3257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188644" y="951677"/>
            <a:ext cx="27476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High Character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07166" y="4594175"/>
            <a:ext cx="26290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Low Character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6221" y="2575801"/>
            <a:ext cx="231017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Low</a:t>
            </a:r>
          </a:p>
          <a:p>
            <a:r>
              <a:rPr lang="en-US" sz="2800" dirty="0"/>
              <a:t>Competence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98764" y="2602687"/>
            <a:ext cx="231017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High </a:t>
            </a:r>
          </a:p>
          <a:p>
            <a:r>
              <a:rPr lang="en-US" sz="2800" dirty="0"/>
              <a:t>Competence</a:t>
            </a:r>
          </a:p>
        </p:txBody>
      </p:sp>
    </p:spTree>
    <p:extLst>
      <p:ext uri="{BB962C8B-B14F-4D97-AF65-F5344CB8AC3E}">
        <p14:creationId xmlns:p14="http://schemas.microsoft.com/office/powerpoint/2010/main" val="36598956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0"/>
            <a:ext cx="8042276" cy="1002717"/>
          </a:xfrm>
        </p:spPr>
        <p:txBody>
          <a:bodyPr/>
          <a:lstStyle/>
          <a:p>
            <a:r>
              <a:rPr lang="en-US" dirty="0"/>
              <a:t>Character VS Competence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12316614"/>
              </p:ext>
            </p:extLst>
          </p:nvPr>
        </p:nvGraphicFramePr>
        <p:xfrm>
          <a:off x="549277" y="1474897"/>
          <a:ext cx="8042275" cy="3257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3188644" y="951677"/>
            <a:ext cx="274761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High Character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07166" y="4594175"/>
            <a:ext cx="26290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Low Character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66221" y="2575801"/>
            <a:ext cx="231017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Low</a:t>
            </a:r>
          </a:p>
          <a:p>
            <a:r>
              <a:rPr lang="en-US" sz="2800" dirty="0"/>
              <a:t>Competence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198764" y="2602687"/>
            <a:ext cx="2310173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High </a:t>
            </a:r>
          </a:p>
          <a:p>
            <a:r>
              <a:rPr lang="en-US" sz="2800" dirty="0"/>
              <a:t>Competence</a:t>
            </a:r>
          </a:p>
        </p:txBody>
      </p:sp>
    </p:spTree>
    <p:extLst>
      <p:ext uri="{BB962C8B-B14F-4D97-AF65-F5344CB8AC3E}">
        <p14:creationId xmlns:p14="http://schemas.microsoft.com/office/powerpoint/2010/main" val="9969147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Pareto Principle</a:t>
            </a:r>
          </a:p>
        </p:txBody>
      </p:sp>
      <p:pic>
        <p:nvPicPr>
          <p:cNvPr id="3" name="Content Placeholder 2" descr="Vilfredo Pereto.jpg"/>
          <p:cNvPicPr>
            <a:picLocks noGrp="1" noChangeAspect="1"/>
          </p:cNvPicPr>
          <p:nvPr>
            <p:ph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2580" r="-42580"/>
          <a:stretch>
            <a:fillRect/>
          </a:stretch>
        </p:blipFill>
        <p:spPr>
          <a:xfrm>
            <a:off x="136198" y="1017826"/>
            <a:ext cx="8908672" cy="3932113"/>
          </a:xfrm>
        </p:spPr>
      </p:pic>
    </p:spTree>
    <p:extLst>
      <p:ext uri="{BB962C8B-B14F-4D97-AF65-F5344CB8AC3E}">
        <p14:creationId xmlns:p14="http://schemas.microsoft.com/office/powerpoint/2010/main" val="112042500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 Payoff Activities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dirty="0"/>
          </a:p>
          <a:p>
            <a:r>
              <a:rPr lang="en-US" sz="2800" dirty="0"/>
              <a:t>The 20% of your tasks that yield 80% of your results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180883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040" y="454754"/>
            <a:ext cx="8628631" cy="1002717"/>
          </a:xfrm>
        </p:spPr>
        <p:txBody>
          <a:bodyPr/>
          <a:lstStyle/>
          <a:p>
            <a:r>
              <a:rPr lang="en-US" dirty="0"/>
              <a:t>What are Your High Payoff Activities?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549275" y="1457471"/>
            <a:ext cx="8042276" cy="3257550"/>
          </a:xfrm>
        </p:spPr>
        <p:txBody>
          <a:bodyPr>
            <a:normAutofit lnSpcReduction="10000"/>
          </a:bodyPr>
          <a:lstStyle/>
          <a:p>
            <a:r>
              <a:rPr lang="en-US" sz="2800" dirty="0"/>
              <a:t>Ask Yourself:</a:t>
            </a:r>
          </a:p>
          <a:p>
            <a:pPr lvl="1"/>
            <a:r>
              <a:rPr lang="en-US" sz="2800" dirty="0"/>
              <a:t>What Tasks Can Only Be Done By You?</a:t>
            </a:r>
          </a:p>
          <a:p>
            <a:pPr lvl="1"/>
            <a:r>
              <a:rPr lang="en-US" sz="2800" dirty="0"/>
              <a:t>How would Your Supervisor Describe Your Responsibilities?</a:t>
            </a:r>
          </a:p>
          <a:p>
            <a:pPr lvl="1"/>
            <a:r>
              <a:rPr lang="en-US" sz="2800" dirty="0"/>
              <a:t>Why Were You Selected For This Role?</a:t>
            </a:r>
          </a:p>
          <a:p>
            <a:pPr lvl="1"/>
            <a:r>
              <a:rPr lang="en-US" sz="2800" dirty="0"/>
              <a:t>What Tasks Sustain Long-Term Success?</a:t>
            </a:r>
          </a:p>
          <a:p>
            <a:pPr lvl="1"/>
            <a:r>
              <a:rPr lang="en-US" sz="2800" dirty="0"/>
              <a:t>What Tasks Make Others More Effective?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19161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549275" y="11088"/>
            <a:ext cx="8042276" cy="902346"/>
          </a:xfrm>
        </p:spPr>
        <p:txBody>
          <a:bodyPr/>
          <a:lstStyle/>
          <a:p>
            <a:r>
              <a:rPr lang="en-US" dirty="0"/>
              <a:t>Hi, I’m Jay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idx="1"/>
          </p:nvPr>
        </p:nvSpPr>
        <p:spPr>
          <a:xfrm>
            <a:off x="260946" y="987344"/>
            <a:ext cx="8611235" cy="4156155"/>
          </a:xfrm>
        </p:spPr>
        <p:txBody>
          <a:bodyPr>
            <a:noAutofit/>
          </a:bodyPr>
          <a:lstStyle/>
          <a:p>
            <a:r>
              <a:rPr lang="en-US" sz="2600" dirty="0"/>
              <a:t>Leadership Coach- Academy Leadership</a:t>
            </a:r>
          </a:p>
          <a:p>
            <a:r>
              <a:rPr lang="en-US" sz="2600" dirty="0"/>
              <a:t>Leadership Coach- Five Capitals</a:t>
            </a:r>
          </a:p>
          <a:p>
            <a:r>
              <a:rPr lang="en-US" sz="2600" dirty="0"/>
              <a:t>Retired Air Force Officer</a:t>
            </a:r>
          </a:p>
          <a:p>
            <a:r>
              <a:rPr lang="en-US" sz="2600" dirty="0"/>
              <a:t>Former Executive Pastor</a:t>
            </a:r>
          </a:p>
          <a:p>
            <a:r>
              <a:rPr lang="en-US" sz="2600" dirty="0"/>
              <a:t>Former Chief of Staff - Alaska Lieutenant Governor</a:t>
            </a:r>
          </a:p>
          <a:p>
            <a:r>
              <a:rPr lang="en-US" sz="2600" dirty="0"/>
              <a:t>Former Special Assistant - Alaska Governor</a:t>
            </a:r>
          </a:p>
        </p:txBody>
      </p:sp>
    </p:spTree>
    <p:extLst>
      <p:ext uri="{BB962C8B-B14F-4D97-AF65-F5344CB8AC3E}">
        <p14:creationId xmlns:p14="http://schemas.microsoft.com/office/powerpoint/2010/main" val="41157510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80682"/>
            <a:ext cx="8042276" cy="703757"/>
          </a:xfrm>
        </p:spPr>
        <p:txBody>
          <a:bodyPr/>
          <a:lstStyle/>
          <a:p>
            <a:r>
              <a:rPr lang="en-US" dirty="0"/>
              <a:t>Tyranny of the Urgent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66738988"/>
              </p:ext>
            </p:extLst>
          </p:nvPr>
        </p:nvGraphicFramePr>
        <p:xfrm>
          <a:off x="549275" y="1200151"/>
          <a:ext cx="8042276" cy="32575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2856910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Primacy of Planning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800" dirty="0"/>
              <a:t>Every minute spent planning saves six minutes in execution.</a:t>
            </a:r>
          </a:p>
          <a:p>
            <a:r>
              <a:rPr lang="en-US" sz="2800" b="1" u="sng" dirty="0"/>
              <a:t>Planning</a:t>
            </a:r>
            <a:r>
              <a:rPr lang="en-US" sz="2800" dirty="0"/>
              <a:t> is your </a:t>
            </a:r>
            <a:r>
              <a:rPr lang="en-US" sz="2800" b="1" u="sng" dirty="0"/>
              <a:t>#1 High Payoff Activity</a:t>
            </a:r>
          </a:p>
          <a:p>
            <a:pPr lvl="1"/>
            <a:r>
              <a:rPr lang="en-US" sz="2800" dirty="0"/>
              <a:t>Monday-Thursday: Last 15 minutes of the day</a:t>
            </a:r>
          </a:p>
          <a:p>
            <a:pPr lvl="1"/>
            <a:r>
              <a:rPr lang="en-US" sz="2800" dirty="0"/>
              <a:t>Friday: Last 90 minutes of the day</a:t>
            </a:r>
          </a:p>
        </p:txBody>
      </p:sp>
    </p:spTree>
    <p:extLst>
      <p:ext uri="{BB962C8B-B14F-4D97-AF65-F5344CB8AC3E}">
        <p14:creationId xmlns:p14="http://schemas.microsoft.com/office/powerpoint/2010/main" val="22432347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 the Math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/>
              <a:t>150 minutes per week spent </a:t>
            </a:r>
            <a:r>
              <a:rPr lang="en-US" sz="2800" b="1" dirty="0"/>
              <a:t>planning</a:t>
            </a:r>
            <a:r>
              <a:rPr lang="en-US" sz="2800" dirty="0"/>
              <a:t> recovers 15 hours per week in execution time.</a:t>
            </a:r>
          </a:p>
          <a:p>
            <a:r>
              <a:rPr lang="en-US" sz="2800" dirty="0"/>
              <a:t>1,000 employees recovering only 10 minutes per day in mindless busyness recovers $5 Million per year in improved productivity.</a:t>
            </a:r>
          </a:p>
        </p:txBody>
      </p:sp>
    </p:spTree>
    <p:extLst>
      <p:ext uri="{BB962C8B-B14F-4D97-AF65-F5344CB8AC3E}">
        <p14:creationId xmlns:p14="http://schemas.microsoft.com/office/powerpoint/2010/main" val="17733135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Things To Remember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/>
              <a:t>Pareto Principle: 20% of your Effort Yields 80% of your Results</a:t>
            </a:r>
          </a:p>
          <a:p>
            <a:endParaRPr lang="en-US" dirty="0"/>
          </a:p>
          <a:p>
            <a:r>
              <a:rPr lang="en-US" dirty="0"/>
              <a:t>Planning is your Highest Payoff, Time Saving Task</a:t>
            </a:r>
          </a:p>
        </p:txBody>
      </p:sp>
    </p:spTree>
    <p:extLst>
      <p:ext uri="{BB962C8B-B14F-4D97-AF65-F5344CB8AC3E}">
        <p14:creationId xmlns:p14="http://schemas.microsoft.com/office/powerpoint/2010/main" val="306764144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Two Things To 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800" dirty="0"/>
          </a:p>
          <a:p>
            <a:r>
              <a:rPr lang="en-US" sz="2800" dirty="0"/>
              <a:t>Discover Your High Payoff Activities</a:t>
            </a:r>
          </a:p>
          <a:p>
            <a:endParaRPr lang="en-US" sz="2800" dirty="0"/>
          </a:p>
          <a:p>
            <a:r>
              <a:rPr lang="en-US" sz="2800" dirty="0"/>
              <a:t>Get Them On Your Calendar</a:t>
            </a:r>
          </a:p>
        </p:txBody>
      </p:sp>
    </p:spTree>
    <p:extLst>
      <p:ext uri="{BB962C8B-B14F-4D97-AF65-F5344CB8AC3E}">
        <p14:creationId xmlns:p14="http://schemas.microsoft.com/office/powerpoint/2010/main" val="340856060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pic>
        <p:nvPicPr>
          <p:cNvPr id="5" name="Content Placeholder 4" descr="Silly-Questions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1230" r="-11230"/>
          <a:stretch>
            <a:fillRect/>
          </a:stretch>
        </p:blipFill>
        <p:spPr/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000" dirty="0"/>
              <a:t>Ideas?</a:t>
            </a:r>
          </a:p>
          <a:p>
            <a:r>
              <a:rPr lang="en-US" sz="3000" dirty="0"/>
              <a:t>Thoughts?</a:t>
            </a:r>
          </a:p>
          <a:p>
            <a:r>
              <a:rPr lang="en-US" sz="3000" dirty="0"/>
              <a:t>Stories?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51145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041" y="776389"/>
            <a:ext cx="3661949" cy="871538"/>
          </a:xfrm>
        </p:spPr>
        <p:txBody>
          <a:bodyPr/>
          <a:lstStyle/>
          <a:p>
            <a:r>
              <a:rPr lang="en-US" dirty="0"/>
              <a:t>Thanks For Listening!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7274" y="104392"/>
            <a:ext cx="4975381" cy="4932541"/>
          </a:xfrm>
        </p:spPr>
        <p:txBody>
          <a:bodyPr>
            <a:normAutofit fontScale="92500"/>
          </a:bodyPr>
          <a:lstStyle/>
          <a:p>
            <a:endParaRPr lang="en-US" dirty="0">
              <a:hlinkClick r:id="rId3"/>
            </a:endParaRPr>
          </a:p>
          <a:p>
            <a:r>
              <a:rPr lang="en-US" sz="3000" dirty="0" err="1"/>
              <a:t>AcademyLeadership.Com</a:t>
            </a:r>
            <a:endParaRPr lang="en-US" sz="3000" dirty="0"/>
          </a:p>
          <a:p>
            <a:r>
              <a:rPr lang="en-US" sz="3000" dirty="0" err="1"/>
              <a:t>FiveCapitals.Net</a:t>
            </a:r>
            <a:endParaRPr lang="en-US" sz="3000" dirty="0"/>
          </a:p>
          <a:p>
            <a:r>
              <a:rPr lang="en-US" sz="3000" dirty="0"/>
              <a:t>(907) 244-3369</a:t>
            </a:r>
          </a:p>
          <a:p>
            <a:r>
              <a:rPr lang="en-US" sz="3000" dirty="0" err="1"/>
              <a:t>jpullins</a:t>
            </a:r>
            <a:r>
              <a:rPr lang="en-US" sz="3000" dirty="0"/>
              <a:t> @</a:t>
            </a:r>
            <a:r>
              <a:rPr lang="en-US" sz="3000" dirty="0" err="1"/>
              <a:t>academyleadership.com</a:t>
            </a:r>
            <a:endParaRPr lang="en-US" sz="3000" dirty="0"/>
          </a:p>
          <a:p>
            <a:r>
              <a:rPr lang="en-US" sz="3000" dirty="0"/>
              <a:t>FREE Consultation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7041" y="1670088"/>
            <a:ext cx="3661949" cy="2264579"/>
          </a:xfrm>
        </p:spPr>
        <p:txBody>
          <a:bodyPr>
            <a:noAutofit/>
          </a:bodyPr>
          <a:lstStyle/>
          <a:p>
            <a:r>
              <a:rPr lang="en-US" sz="2800" dirty="0"/>
              <a:t>Want to Know More About </a:t>
            </a:r>
          </a:p>
          <a:p>
            <a:r>
              <a:rPr lang="en-US" sz="2800" b="1" dirty="0"/>
              <a:t>Leadership Development Programs </a:t>
            </a:r>
          </a:p>
          <a:p>
            <a:r>
              <a:rPr lang="en-US" sz="2800" dirty="0"/>
              <a:t>and </a:t>
            </a:r>
          </a:p>
          <a:p>
            <a:r>
              <a:rPr lang="en-US" sz="2800" b="1" dirty="0"/>
              <a:t>Executive Coaching</a:t>
            </a:r>
            <a:r>
              <a:rPr lang="en-US" sz="280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951977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 descr="e-3-sentry-awacs-3736674-1170x610.jpg"/>
          <p:cNvPicPr>
            <a:picLocks noGrp="1" noChangeAspect="1"/>
          </p:cNvPicPr>
          <p:nvPr>
            <p:ph idx="1"/>
          </p:nvPr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728" b="-728"/>
          <a:stretch>
            <a:fillRect/>
          </a:stretch>
        </p:blipFill>
        <p:spPr>
          <a:xfrm>
            <a:off x="549275" y="426269"/>
            <a:ext cx="8042276" cy="4253990"/>
          </a:xfrm>
        </p:spPr>
      </p:pic>
    </p:spTree>
    <p:extLst>
      <p:ext uri="{BB962C8B-B14F-4D97-AF65-F5344CB8AC3E}">
        <p14:creationId xmlns:p14="http://schemas.microsoft.com/office/powerpoint/2010/main" val="36626248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533399" y="93530"/>
            <a:ext cx="4079545" cy="871538"/>
          </a:xfrm>
        </p:spPr>
        <p:txBody>
          <a:bodyPr/>
          <a:lstStyle/>
          <a:p>
            <a:r>
              <a:rPr lang="en-US" b="1" dirty="0"/>
              <a:t>Overview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type="body" sz="half" idx="2"/>
          </p:nvPr>
        </p:nvSpPr>
        <p:spPr>
          <a:xfrm>
            <a:off x="278342" y="965068"/>
            <a:ext cx="4714433" cy="3967472"/>
          </a:xfrm>
        </p:spPr>
        <p:txBody>
          <a:bodyPr>
            <a:noAutofit/>
          </a:bodyPr>
          <a:lstStyle/>
          <a:p>
            <a:pPr algn="l"/>
            <a:r>
              <a:rPr lang="en-US" sz="2800" dirty="0"/>
              <a:t>Four Tools for Integrated Leadership Effectiveness</a:t>
            </a:r>
          </a:p>
          <a:p>
            <a:pPr marL="285750" indent="-285750" algn="l">
              <a:buFont typeface="Arial"/>
              <a:buChar char="•"/>
            </a:pPr>
            <a:r>
              <a:rPr lang="en-US" sz="2800" dirty="0"/>
              <a:t>Five Capitals</a:t>
            </a:r>
          </a:p>
          <a:p>
            <a:pPr marL="285750" indent="-285750" algn="l">
              <a:buFont typeface="Arial"/>
              <a:buChar char="•"/>
            </a:pPr>
            <a:r>
              <a:rPr lang="en-US" sz="2800" dirty="0"/>
              <a:t>The Pareto Principle</a:t>
            </a:r>
          </a:p>
          <a:p>
            <a:pPr marL="285750" indent="-285750" algn="l">
              <a:buFont typeface="Arial"/>
              <a:buChar char="•"/>
            </a:pPr>
            <a:r>
              <a:rPr lang="en-US" sz="2800" dirty="0"/>
              <a:t>The Tyranny of the Urgent</a:t>
            </a:r>
          </a:p>
          <a:p>
            <a:pPr marL="285750" indent="-285750" algn="l">
              <a:buFont typeface="Arial"/>
              <a:buChar char="•"/>
            </a:pPr>
            <a:r>
              <a:rPr lang="en-US" sz="2800" dirty="0"/>
              <a:t>The Primacy of Planning</a:t>
            </a:r>
          </a:p>
          <a:p>
            <a:pPr marL="285750" indent="-285750" algn="l">
              <a:buFont typeface="Arial"/>
              <a:buChar char="•"/>
            </a:pPr>
            <a:endParaRPr lang="en-US" sz="2800" dirty="0"/>
          </a:p>
        </p:txBody>
      </p:sp>
      <p:pic>
        <p:nvPicPr>
          <p:cNvPr id="3" name="Picture Placeholder 2" descr="fire-515776_1920.jpg"/>
          <p:cNvPicPr>
            <a:picLocks noGrp="1" noChangeAspect="1"/>
          </p:cNvPicPr>
          <p:nvPr>
            <p:ph type="pic" idx="1"/>
          </p:nvPr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403" r="19403"/>
          <a:stretch>
            <a:fillRect/>
          </a:stretch>
        </p:blipFill>
        <p:spPr>
          <a:xfrm>
            <a:off x="5091113" y="269875"/>
            <a:ext cx="3657600" cy="3987800"/>
          </a:xfrm>
        </p:spPr>
      </p:pic>
    </p:spTree>
    <p:extLst>
      <p:ext uri="{BB962C8B-B14F-4D97-AF65-F5344CB8AC3E}">
        <p14:creationId xmlns:p14="http://schemas.microsoft.com/office/powerpoint/2010/main" val="18688176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Leadership Effectiveness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800" dirty="0"/>
              <a:t>Empowering Others to Achieve Their Best Results in Support of Collective Goals</a:t>
            </a:r>
          </a:p>
          <a:p>
            <a:r>
              <a:rPr lang="en-US" sz="2800" dirty="0"/>
              <a:t>Integrated: Applicable at Work and Home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6165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Our Five Capitals?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4847" y="276225"/>
            <a:ext cx="4175143" cy="4181475"/>
          </a:xfrm>
        </p:spPr>
        <p:txBody>
          <a:bodyPr>
            <a:normAutofit/>
          </a:bodyPr>
          <a:lstStyle/>
          <a:p>
            <a:r>
              <a:rPr lang="en-US" sz="3200" dirty="0"/>
              <a:t>Financial Capital</a:t>
            </a:r>
          </a:p>
          <a:p>
            <a:r>
              <a:rPr lang="en-US" sz="3200" dirty="0"/>
              <a:t>Intellectual Capital</a:t>
            </a:r>
          </a:p>
          <a:p>
            <a:r>
              <a:rPr lang="en-US" sz="3200" dirty="0"/>
              <a:t>Physical Capital</a:t>
            </a:r>
          </a:p>
          <a:p>
            <a:r>
              <a:rPr lang="en-US" sz="3200" dirty="0"/>
              <a:t>Relational Capital</a:t>
            </a:r>
          </a:p>
          <a:p>
            <a:r>
              <a:rPr lang="en-US" sz="3200" dirty="0"/>
              <a:t>Character Capital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The Resources That Leaders Leverage (Grow and Spend) to Achieve Goals</a:t>
            </a:r>
          </a:p>
        </p:txBody>
      </p:sp>
    </p:spTree>
    <p:extLst>
      <p:ext uri="{BB962C8B-B14F-4D97-AF65-F5344CB8AC3E}">
        <p14:creationId xmlns:p14="http://schemas.microsoft.com/office/powerpoint/2010/main" val="1050300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Capital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85750" indent="-285750" algn="l">
              <a:buFont typeface="Arial"/>
              <a:buChar char="•"/>
            </a:pPr>
            <a:r>
              <a:rPr lang="en-US" sz="2800" dirty="0"/>
              <a:t>The Financial Resources We Leverage   (Grow and Spend) to Achieve Goals</a:t>
            </a:r>
          </a:p>
          <a:p>
            <a:pPr algn="l"/>
            <a:endParaRPr lang="en-US" sz="24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2137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Intellectual Capital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735454"/>
              </p:ext>
            </p:extLst>
          </p:nvPr>
        </p:nvGraphicFramePr>
        <p:xfrm>
          <a:off x="4743451" y="276225"/>
          <a:ext cx="3840163" cy="4181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pPr marL="285750" indent="-285750" algn="l">
              <a:buFont typeface="Arial"/>
              <a:buChar char="•"/>
            </a:pPr>
            <a:r>
              <a:rPr lang="en-US" sz="2800" dirty="0"/>
              <a:t>The Knowledge, Experience, Expertise, Creativity, Education and Insight We Leverage (Grow and Spend) to Achieve Goals</a:t>
            </a:r>
          </a:p>
        </p:txBody>
      </p:sp>
    </p:spTree>
    <p:extLst>
      <p:ext uri="{BB962C8B-B14F-4D97-AF65-F5344CB8AC3E}">
        <p14:creationId xmlns:p14="http://schemas.microsoft.com/office/powerpoint/2010/main" val="31169294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276225"/>
            <a:ext cx="3840480" cy="871538"/>
          </a:xfrm>
        </p:spPr>
        <p:txBody>
          <a:bodyPr/>
          <a:lstStyle/>
          <a:p>
            <a:r>
              <a:rPr lang="en-US" dirty="0"/>
              <a:t>Physical Capital</a:t>
            </a: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810263"/>
              </p:ext>
            </p:extLst>
          </p:nvPr>
        </p:nvGraphicFramePr>
        <p:xfrm>
          <a:off x="4743451" y="276225"/>
          <a:ext cx="3840163" cy="41814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171" y="1183750"/>
            <a:ext cx="4604280" cy="3223171"/>
          </a:xfrm>
        </p:spPr>
        <p:txBody>
          <a:bodyPr>
            <a:noAutofit/>
          </a:bodyPr>
          <a:lstStyle/>
          <a:p>
            <a:pPr marL="285750" indent="-285750" algn="l">
              <a:buFont typeface="Arial"/>
              <a:buChar char="•"/>
            </a:pPr>
            <a:r>
              <a:rPr lang="en-US" sz="2800" dirty="0"/>
              <a:t>The Physical Abilities We Leverage (Grow and Spend) to Achieve Goals</a:t>
            </a:r>
          </a:p>
          <a:p>
            <a:pPr marL="742950" lvl="1" indent="-285750">
              <a:buFont typeface="Arial"/>
              <a:buChar char="•"/>
            </a:pPr>
            <a:r>
              <a:rPr lang="en-US" sz="2800" dirty="0"/>
              <a:t>Health</a:t>
            </a:r>
          </a:p>
          <a:p>
            <a:pPr marL="742950" lvl="1" indent="-285750">
              <a:buFont typeface="Arial"/>
              <a:buChar char="•"/>
            </a:pPr>
            <a:r>
              <a:rPr lang="en-US" sz="2800" dirty="0"/>
              <a:t>Strength/Energy</a:t>
            </a:r>
          </a:p>
          <a:p>
            <a:pPr marL="742950" lvl="1" indent="-285750">
              <a:buFont typeface="Arial"/>
              <a:buChar char="•"/>
            </a:pPr>
            <a:r>
              <a:rPr lang="en-US" sz="2800" dirty="0"/>
              <a:t>Time</a:t>
            </a:r>
          </a:p>
          <a:p>
            <a:pPr marL="742950" lvl="1" indent="-285750">
              <a:buFont typeface="Arial"/>
              <a:buChar char="•"/>
            </a:pPr>
            <a:r>
              <a:rPr lang="en-US" sz="2800" dirty="0"/>
              <a:t>Location</a:t>
            </a:r>
          </a:p>
          <a:p>
            <a:pPr marL="742950" lvl="1" indent="-285750">
              <a:buFont typeface="Arial"/>
              <a:buChar char="•"/>
            </a:pPr>
            <a:r>
              <a:rPr lang="en-US" sz="2800" dirty="0"/>
              <a:t>Your “Stuff”</a:t>
            </a:r>
          </a:p>
        </p:txBody>
      </p:sp>
    </p:spTree>
    <p:extLst>
      <p:ext uri="{BB962C8B-B14F-4D97-AF65-F5344CB8AC3E}">
        <p14:creationId xmlns:p14="http://schemas.microsoft.com/office/powerpoint/2010/main" val="348407769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ajorFont>
      <a:minorFont>
        <a:latin typeface="News Gothic MT"/>
        <a:ea typeface=""/>
        <a:cs typeface=""/>
        <a:font script="Jpan" typeface="ＭＳ Ｐゴシック"/>
        <a:font script="Hans" typeface="宋体"/>
        <a:font script="Hant" typeface="新細明體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6591</TotalTime>
  <Words>603</Words>
  <Application>Microsoft Office PowerPoint</Application>
  <PresentationFormat>On-screen Show (16:9)</PresentationFormat>
  <Paragraphs>163</Paragraphs>
  <Slides>26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Calibri</vt:lpstr>
      <vt:lpstr>News Gothic MT</vt:lpstr>
      <vt:lpstr>Wingdings 2</vt:lpstr>
      <vt:lpstr>Breeze</vt:lpstr>
      <vt:lpstr>Welcome!</vt:lpstr>
      <vt:lpstr>Hi, I’m Jay</vt:lpstr>
      <vt:lpstr>PowerPoint Presentation</vt:lpstr>
      <vt:lpstr>Overview</vt:lpstr>
      <vt:lpstr>Leadership Effectiveness</vt:lpstr>
      <vt:lpstr>What Are Our Five Capitals?</vt:lpstr>
      <vt:lpstr>Financial Capital</vt:lpstr>
      <vt:lpstr>Intellectual Capital</vt:lpstr>
      <vt:lpstr>Physical Capital</vt:lpstr>
      <vt:lpstr>Relational Capital</vt:lpstr>
      <vt:lpstr>Character Capital</vt:lpstr>
      <vt:lpstr>Character VS Competence</vt:lpstr>
      <vt:lpstr>Character VS Competence</vt:lpstr>
      <vt:lpstr>Character VS Competence</vt:lpstr>
      <vt:lpstr>Character VS Competence</vt:lpstr>
      <vt:lpstr>Character VS Competence</vt:lpstr>
      <vt:lpstr>Pareto Principle</vt:lpstr>
      <vt:lpstr>High Payoff Activities</vt:lpstr>
      <vt:lpstr>What are Your High Payoff Activities?</vt:lpstr>
      <vt:lpstr>Tyranny of the Urgent</vt:lpstr>
      <vt:lpstr>The Primacy of Planning</vt:lpstr>
      <vt:lpstr>Do the Math</vt:lpstr>
      <vt:lpstr>Two Things To Remember</vt:lpstr>
      <vt:lpstr>Two Things To Do</vt:lpstr>
      <vt:lpstr>Questions?</vt:lpstr>
      <vt:lpstr>Thanks For Listening!</vt:lpstr>
    </vt:vector>
  </TitlesOfParts>
  <Company>Catapult Leadership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</dc:title>
  <dc:creator>Jay Pullins</dc:creator>
  <cp:lastModifiedBy>Kate Smith</cp:lastModifiedBy>
  <cp:revision>55</cp:revision>
  <cp:lastPrinted>2019-03-29T19:27:46Z</cp:lastPrinted>
  <dcterms:created xsi:type="dcterms:W3CDTF">2017-09-09T04:57:08Z</dcterms:created>
  <dcterms:modified xsi:type="dcterms:W3CDTF">2019-03-29T19:27:50Z</dcterms:modified>
</cp:coreProperties>
</file>